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18"/>
  </p:notesMasterIdLst>
  <p:sldIdLst>
    <p:sldId id="256" r:id="rId2"/>
    <p:sldId id="257" r:id="rId3"/>
    <p:sldId id="364" r:id="rId4"/>
    <p:sldId id="259" r:id="rId5"/>
    <p:sldId id="366" r:id="rId6"/>
    <p:sldId id="372" r:id="rId7"/>
    <p:sldId id="367" r:id="rId8"/>
    <p:sldId id="369" r:id="rId9"/>
    <p:sldId id="370" r:id="rId10"/>
    <p:sldId id="260" r:id="rId11"/>
    <p:sldId id="371" r:id="rId12"/>
    <p:sldId id="374" r:id="rId13"/>
    <p:sldId id="373" r:id="rId14"/>
    <p:sldId id="376" r:id="rId15"/>
    <p:sldId id="361" r:id="rId16"/>
    <p:sldId id="262" r:id="rId17"/>
  </p:sldIdLst>
  <p:sldSz cx="12192000" cy="6858000"/>
  <p:notesSz cx="6858000" cy="9144000"/>
  <p:embeddedFontLst>
    <p:embeddedFont>
      <p:font typeface="字魂59号-创粗黑" panose="00000500000000000000" charset="-122"/>
      <p:regular r:id="rId19"/>
    </p:embeddedFont>
    <p:embeddedFont>
      <p:font typeface="等线" panose="02010600030101010101" pitchFamily="2" charset="-122"/>
      <p:regular r:id="rId2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19" userDrawn="1">
          <p15:clr>
            <a:srgbClr val="A4A3A4"/>
          </p15:clr>
        </p15:guide>
        <p15:guide id="2" pos="7333" userDrawn="1">
          <p15:clr>
            <a:srgbClr val="A4A3A4"/>
          </p15:clr>
        </p15:guide>
        <p15:guide id="3" orient="horz" pos="4320" userDrawn="1">
          <p15:clr>
            <a:srgbClr val="A4A3A4"/>
          </p15:clr>
        </p15:guide>
        <p15:guide id="4" orient="horz" pos="1185" userDrawn="1">
          <p15:clr>
            <a:srgbClr val="A4A3A4"/>
          </p15:clr>
        </p15:guide>
        <p15:guide id="5" orient="horz" pos="3952" userDrawn="1">
          <p15:clr>
            <a:srgbClr val="A4A3A4"/>
          </p15:clr>
        </p15:guide>
        <p15:guide id="6" orient="horz" pos="35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0017"/>
    <a:srgbClr val="17A1FF"/>
    <a:srgbClr val="97989A"/>
    <a:srgbClr val="DC0A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1" autoAdjust="0"/>
    <p:restoredTop sz="94660"/>
  </p:normalViewPr>
  <p:slideViewPr>
    <p:cSldViewPr showGuides="1">
      <p:cViewPr varScale="1">
        <p:scale>
          <a:sx n="84" d="100"/>
          <a:sy n="84" d="100"/>
        </p:scale>
        <p:origin x="706" y="67"/>
      </p:cViewPr>
      <p:guideLst>
        <p:guide pos="619"/>
        <p:guide pos="7333"/>
        <p:guide orient="horz" pos="4320"/>
        <p:guide orient="horz" pos="1185"/>
        <p:guide orient="horz" pos="3952"/>
        <p:guide orient="horz" pos="3589"/>
      </p:guideLst>
    </p:cSldViewPr>
  </p:slideViewPr>
  <p:notesTextViewPr>
    <p:cViewPr>
      <p:scale>
        <a:sx n="1" d="1"/>
        <a:sy n="1" d="1"/>
      </p:scale>
      <p:origin x="0" y="0"/>
    </p:cViewPr>
  </p:notesTextViewPr>
  <p:sorterViewPr>
    <p:cViewPr>
      <p:scale>
        <a:sx n="150" d="100"/>
        <a:sy n="150" d="100"/>
      </p:scale>
      <p:origin x="0" y="648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8EAFE-1220-47EB-80E4-D0CAFF34B5E8}" type="datetimeFigureOut">
              <a:rPr lang="zh-CN" altLang="en-US" smtClean="0"/>
              <a:t>2023/3/18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2DA63-A2D6-4197-94B6-0E7E304D3BCB}" type="slidenum">
              <a:rPr lang="zh-CN" altLang="en-US" smtClean="0"/>
              <a:t>‹#›</a:t>
            </a:fld>
            <a:endParaRPr lang="zh-CN" altLang="en-US"/>
          </a:p>
        </p:txBody>
      </p:sp>
    </p:spTree>
    <p:extLst>
      <p:ext uri="{BB962C8B-B14F-4D97-AF65-F5344CB8AC3E}">
        <p14:creationId xmlns:p14="http://schemas.microsoft.com/office/powerpoint/2010/main" val="3898596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1</a:t>
            </a:fld>
            <a:endParaRPr lang="zh-CN" altLang="en-US"/>
          </a:p>
        </p:txBody>
      </p:sp>
    </p:spTree>
    <p:extLst>
      <p:ext uri="{BB962C8B-B14F-4D97-AF65-F5344CB8AC3E}">
        <p14:creationId xmlns:p14="http://schemas.microsoft.com/office/powerpoint/2010/main" val="1008271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10</a:t>
            </a:fld>
            <a:endParaRPr lang="zh-CN" altLang="en-US"/>
          </a:p>
        </p:txBody>
      </p:sp>
    </p:spTree>
    <p:extLst>
      <p:ext uri="{BB962C8B-B14F-4D97-AF65-F5344CB8AC3E}">
        <p14:creationId xmlns:p14="http://schemas.microsoft.com/office/powerpoint/2010/main" val="3860408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11</a:t>
            </a:fld>
            <a:endParaRPr lang="zh-CN" altLang="en-US"/>
          </a:p>
        </p:txBody>
      </p:sp>
    </p:spTree>
    <p:extLst>
      <p:ext uri="{BB962C8B-B14F-4D97-AF65-F5344CB8AC3E}">
        <p14:creationId xmlns:p14="http://schemas.microsoft.com/office/powerpoint/2010/main" val="866029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12</a:t>
            </a:fld>
            <a:endParaRPr lang="zh-CN" altLang="en-US"/>
          </a:p>
        </p:txBody>
      </p:sp>
    </p:spTree>
    <p:extLst>
      <p:ext uri="{BB962C8B-B14F-4D97-AF65-F5344CB8AC3E}">
        <p14:creationId xmlns:p14="http://schemas.microsoft.com/office/powerpoint/2010/main" val="1738541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13</a:t>
            </a:fld>
            <a:endParaRPr lang="zh-CN" altLang="en-US"/>
          </a:p>
        </p:txBody>
      </p:sp>
    </p:spTree>
    <p:extLst>
      <p:ext uri="{BB962C8B-B14F-4D97-AF65-F5344CB8AC3E}">
        <p14:creationId xmlns:p14="http://schemas.microsoft.com/office/powerpoint/2010/main" val="3714474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14</a:t>
            </a:fld>
            <a:endParaRPr lang="zh-CN" altLang="en-US"/>
          </a:p>
        </p:txBody>
      </p:sp>
    </p:spTree>
    <p:extLst>
      <p:ext uri="{BB962C8B-B14F-4D97-AF65-F5344CB8AC3E}">
        <p14:creationId xmlns:p14="http://schemas.microsoft.com/office/powerpoint/2010/main" val="3714474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15</a:t>
            </a:fld>
            <a:endParaRPr lang="zh-CN" altLang="en-US"/>
          </a:p>
        </p:txBody>
      </p:sp>
    </p:spTree>
    <p:extLst>
      <p:ext uri="{BB962C8B-B14F-4D97-AF65-F5344CB8AC3E}">
        <p14:creationId xmlns:p14="http://schemas.microsoft.com/office/powerpoint/2010/main" val="3472784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16</a:t>
            </a:fld>
            <a:endParaRPr lang="zh-CN" altLang="en-US"/>
          </a:p>
        </p:txBody>
      </p:sp>
    </p:spTree>
    <p:extLst>
      <p:ext uri="{BB962C8B-B14F-4D97-AF65-F5344CB8AC3E}">
        <p14:creationId xmlns:p14="http://schemas.microsoft.com/office/powerpoint/2010/main" val="327696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2</a:t>
            </a:fld>
            <a:endParaRPr lang="zh-CN" altLang="en-US"/>
          </a:p>
        </p:txBody>
      </p:sp>
    </p:spTree>
    <p:extLst>
      <p:ext uri="{BB962C8B-B14F-4D97-AF65-F5344CB8AC3E}">
        <p14:creationId xmlns:p14="http://schemas.microsoft.com/office/powerpoint/2010/main" val="907257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3</a:t>
            </a:fld>
            <a:endParaRPr lang="zh-CN" altLang="en-US"/>
          </a:p>
        </p:txBody>
      </p:sp>
    </p:spTree>
    <p:extLst>
      <p:ext uri="{BB962C8B-B14F-4D97-AF65-F5344CB8AC3E}">
        <p14:creationId xmlns:p14="http://schemas.microsoft.com/office/powerpoint/2010/main" val="282755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4</a:t>
            </a:fld>
            <a:endParaRPr lang="zh-CN" altLang="en-US"/>
          </a:p>
        </p:txBody>
      </p:sp>
    </p:spTree>
    <p:extLst>
      <p:ext uri="{BB962C8B-B14F-4D97-AF65-F5344CB8AC3E}">
        <p14:creationId xmlns:p14="http://schemas.microsoft.com/office/powerpoint/2010/main" val="557881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5</a:t>
            </a:fld>
            <a:endParaRPr lang="zh-CN" altLang="en-US"/>
          </a:p>
        </p:txBody>
      </p:sp>
    </p:spTree>
    <p:extLst>
      <p:ext uri="{BB962C8B-B14F-4D97-AF65-F5344CB8AC3E}">
        <p14:creationId xmlns:p14="http://schemas.microsoft.com/office/powerpoint/2010/main" val="3944532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6</a:t>
            </a:fld>
            <a:endParaRPr lang="zh-CN" altLang="en-US"/>
          </a:p>
        </p:txBody>
      </p:sp>
    </p:spTree>
    <p:extLst>
      <p:ext uri="{BB962C8B-B14F-4D97-AF65-F5344CB8AC3E}">
        <p14:creationId xmlns:p14="http://schemas.microsoft.com/office/powerpoint/2010/main" val="3562041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7</a:t>
            </a:fld>
            <a:endParaRPr lang="zh-CN" altLang="en-US"/>
          </a:p>
        </p:txBody>
      </p:sp>
    </p:spTree>
    <p:extLst>
      <p:ext uri="{BB962C8B-B14F-4D97-AF65-F5344CB8AC3E}">
        <p14:creationId xmlns:p14="http://schemas.microsoft.com/office/powerpoint/2010/main" val="3499333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8</a:t>
            </a:fld>
            <a:endParaRPr lang="zh-CN" altLang="en-US"/>
          </a:p>
        </p:txBody>
      </p:sp>
    </p:spTree>
    <p:extLst>
      <p:ext uri="{BB962C8B-B14F-4D97-AF65-F5344CB8AC3E}">
        <p14:creationId xmlns:p14="http://schemas.microsoft.com/office/powerpoint/2010/main" val="250614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D2DA63-A2D6-4197-94B6-0E7E304D3BCB}" type="slidenum">
              <a:rPr lang="zh-CN" altLang="en-US" smtClean="0"/>
              <a:t>9</a:t>
            </a:fld>
            <a:endParaRPr lang="zh-CN" altLang="en-US"/>
          </a:p>
        </p:txBody>
      </p:sp>
    </p:spTree>
    <p:extLst>
      <p:ext uri="{BB962C8B-B14F-4D97-AF65-F5344CB8AC3E}">
        <p14:creationId xmlns:p14="http://schemas.microsoft.com/office/powerpoint/2010/main" val="367740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14183"/>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443616"/>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577186"/>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39BD68C-DF97-49D5-B9F5-67737553915E}"/>
              </a:ext>
            </a:extLst>
          </p:cNvPr>
          <p:cNvSpPr/>
          <p:nvPr/>
        </p:nvSpPr>
        <p:spPr>
          <a:xfrm>
            <a:off x="-1179871" y="-2472814"/>
            <a:ext cx="1179871" cy="1179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99966D-40DB-4EAF-B13E-F95C11CB9A60}"/>
              </a:ext>
            </a:extLst>
          </p:cNvPr>
          <p:cNvSpPr/>
          <p:nvPr/>
        </p:nvSpPr>
        <p:spPr>
          <a:xfrm>
            <a:off x="12192000" y="-2472815"/>
            <a:ext cx="1179871" cy="1179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846153A-6678-43F7-839D-204966DDBE66}"/>
              </a:ext>
            </a:extLst>
          </p:cNvPr>
          <p:cNvSpPr/>
          <p:nvPr/>
        </p:nvSpPr>
        <p:spPr>
          <a:xfrm>
            <a:off x="-1179871" y="8499986"/>
            <a:ext cx="1179871" cy="1179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7D5B6B1-0D69-4557-9D7B-0CA979CD9FCE}"/>
              </a:ext>
            </a:extLst>
          </p:cNvPr>
          <p:cNvSpPr/>
          <p:nvPr/>
        </p:nvSpPr>
        <p:spPr>
          <a:xfrm>
            <a:off x="12192000" y="8499985"/>
            <a:ext cx="1179871" cy="1179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40305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9" r:id="rId3"/>
  </p:sldLayoutIdLst>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jfif"/><Relationship Id="rId5" Type="http://schemas.openxmlformats.org/officeDocument/2006/relationships/tags" Target="../tags/tag6.xml"/><Relationship Id="rId10" Type="http://schemas.openxmlformats.org/officeDocument/2006/relationships/notesSlide" Target="../notesSlides/notesSlide1.xml"/><Relationship Id="rId4" Type="http://schemas.openxmlformats.org/officeDocument/2006/relationships/tags" Target="../tags/tag5.xml"/><Relationship Id="rId9"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46.xml"/><Relationship Id="rId7" Type="http://schemas.openxmlformats.org/officeDocument/2006/relationships/notesSlide" Target="../notesSlides/notesSlide1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3.xml"/><Relationship Id="rId5" Type="http://schemas.openxmlformats.org/officeDocument/2006/relationships/tags" Target="../tags/tag48.xml"/><Relationship Id="rId4" Type="http://schemas.openxmlformats.org/officeDocument/2006/relationships/tags" Target="../tags/tag47.xml"/></Relationships>
</file>

<file path=ppt/slides/_rels/slide11.xml.rels><?xml version="1.0" encoding="UTF-8" standalone="yes"?>
<Relationships xmlns="http://schemas.openxmlformats.org/package/2006/relationships"><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9" Type="http://schemas.openxmlformats.org/officeDocument/2006/relationships/tags" Target="../tags/tag87.xml"/><Relationship Id="rId21" Type="http://schemas.openxmlformats.org/officeDocument/2006/relationships/tags" Target="../tags/tag69.xml"/><Relationship Id="rId34" Type="http://schemas.openxmlformats.org/officeDocument/2006/relationships/tags" Target="../tags/tag82.xml"/><Relationship Id="rId42" Type="http://schemas.openxmlformats.org/officeDocument/2006/relationships/tags" Target="../tags/tag90.xml"/><Relationship Id="rId47" Type="http://schemas.openxmlformats.org/officeDocument/2006/relationships/tags" Target="../tags/tag95.xml"/><Relationship Id="rId7" Type="http://schemas.openxmlformats.org/officeDocument/2006/relationships/tags" Target="../tags/tag55.xml"/><Relationship Id="rId2" Type="http://schemas.openxmlformats.org/officeDocument/2006/relationships/tags" Target="../tags/tag50.xml"/><Relationship Id="rId16" Type="http://schemas.openxmlformats.org/officeDocument/2006/relationships/tags" Target="../tags/tag64.xml"/><Relationship Id="rId29" Type="http://schemas.openxmlformats.org/officeDocument/2006/relationships/tags" Target="../tags/tag77.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tags" Target="../tags/tag80.xml"/><Relationship Id="rId37" Type="http://schemas.openxmlformats.org/officeDocument/2006/relationships/tags" Target="../tags/tag85.xml"/><Relationship Id="rId40" Type="http://schemas.openxmlformats.org/officeDocument/2006/relationships/tags" Target="../tags/tag88.xml"/><Relationship Id="rId45" Type="http://schemas.openxmlformats.org/officeDocument/2006/relationships/tags" Target="../tags/tag93.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tags" Target="../tags/tag84.xml"/><Relationship Id="rId49" Type="http://schemas.openxmlformats.org/officeDocument/2006/relationships/notesSlide" Target="../notesSlides/notesSlide11.xml"/><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tags" Target="../tags/tag79.xml"/><Relationship Id="rId44" Type="http://schemas.openxmlformats.org/officeDocument/2006/relationships/tags" Target="../tags/tag92.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tags" Target="../tags/tag83.xml"/><Relationship Id="rId43" Type="http://schemas.openxmlformats.org/officeDocument/2006/relationships/tags" Target="../tags/tag91.xml"/><Relationship Id="rId48" Type="http://schemas.openxmlformats.org/officeDocument/2006/relationships/slideLayout" Target="../slideLayouts/slideLayout3.xml"/><Relationship Id="rId8" Type="http://schemas.openxmlformats.org/officeDocument/2006/relationships/tags" Target="../tags/tag56.xml"/><Relationship Id="rId3" Type="http://schemas.openxmlformats.org/officeDocument/2006/relationships/tags" Target="../tags/tag51.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tags" Target="../tags/tag81.xml"/><Relationship Id="rId38" Type="http://schemas.openxmlformats.org/officeDocument/2006/relationships/tags" Target="../tags/tag86.xml"/><Relationship Id="rId46" Type="http://schemas.openxmlformats.org/officeDocument/2006/relationships/tags" Target="../tags/tag94.xml"/><Relationship Id="rId20" Type="http://schemas.openxmlformats.org/officeDocument/2006/relationships/tags" Target="../tags/tag68.xml"/><Relationship Id="rId41" Type="http://schemas.openxmlformats.org/officeDocument/2006/relationships/tags" Target="../tags/tag89.xml"/><Relationship Id="rId1" Type="http://schemas.openxmlformats.org/officeDocument/2006/relationships/tags" Target="../tags/tag49.xml"/><Relationship Id="rId6" Type="http://schemas.openxmlformats.org/officeDocument/2006/relationships/tags" Target="../tags/tag54.xml"/></Relationships>
</file>

<file path=ppt/slides/_rels/slide12.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tags" Target="../tags/tag11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notesSlide" Target="../notesSlides/notesSlide12.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19" Type="http://schemas.openxmlformats.org/officeDocument/2006/relationships/slideLayout" Target="../slideLayouts/slideLayout3.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16.xml"/><Relationship Id="rId7" Type="http://schemas.openxmlformats.org/officeDocument/2006/relationships/notesSlide" Target="../notesSlides/notesSlide15.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Layout" Target="../slideLayouts/slideLayout3.xml"/><Relationship Id="rId5" Type="http://schemas.openxmlformats.org/officeDocument/2006/relationships/tags" Target="../tags/tag118.xml"/><Relationship Id="rId4" Type="http://schemas.openxmlformats.org/officeDocument/2006/relationships/tags" Target="../tags/tag117.xml"/></Relationships>
</file>

<file path=ppt/slides/_rels/slide16.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3.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122.xml"/></Relationships>
</file>

<file path=ppt/slides/_rels/slide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notesSlide" Target="../notesSlides/notesSlide2.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slideLayout" Target="../slideLayouts/slideLayout3.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36.xml"/><Relationship Id="rId7" Type="http://schemas.openxmlformats.org/officeDocument/2006/relationships/notesSlide" Target="../notesSlides/notesSlide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3.xml"/><Relationship Id="rId5" Type="http://schemas.openxmlformats.org/officeDocument/2006/relationships/tags" Target="../tags/tag38.xml"/><Relationship Id="rId4" Type="http://schemas.openxmlformats.org/officeDocument/2006/relationships/tags" Target="../tags/tag37.xml"/></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41.xml"/><Relationship Id="rId7" Type="http://schemas.openxmlformats.org/officeDocument/2006/relationships/notesSlide" Target="../notesSlides/notesSlide4.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3.xml"/><Relationship Id="rId5" Type="http://schemas.openxmlformats.org/officeDocument/2006/relationships/tags" Target="../tags/tag43.xml"/><Relationship Id="rId4"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组合 38">
            <a:extLst>
              <a:ext uri="{FF2B5EF4-FFF2-40B4-BE49-F238E27FC236}">
                <a16:creationId xmlns:a16="http://schemas.microsoft.com/office/drawing/2014/main" id="{2A3EEAFA-F231-4DA8-9A26-2A56D27C5648}"/>
              </a:ext>
            </a:extLst>
          </p:cNvPr>
          <p:cNvGrpSpPr/>
          <p:nvPr>
            <p:custDataLst>
              <p:tags r:id="rId1"/>
            </p:custDataLst>
          </p:nvPr>
        </p:nvGrpSpPr>
        <p:grpSpPr>
          <a:xfrm>
            <a:off x="361139" y="2550428"/>
            <a:ext cx="5868652" cy="1754326"/>
            <a:chOff x="732622" y="2381612"/>
            <a:chExt cx="5868652" cy="1754326"/>
          </a:xfrm>
        </p:grpSpPr>
        <p:sp>
          <p:nvSpPr>
            <p:cNvPr id="5" name="PA-文本框 4">
              <a:extLst>
                <a:ext uri="{FF2B5EF4-FFF2-40B4-BE49-F238E27FC236}">
                  <a16:creationId xmlns:a16="http://schemas.microsoft.com/office/drawing/2014/main" id="{0C77F4F1-E519-444D-B514-DFF7CE6B191D}"/>
                </a:ext>
              </a:extLst>
            </p:cNvPr>
            <p:cNvSpPr txBox="1"/>
            <p:nvPr>
              <p:custDataLst>
                <p:tags r:id="rId7"/>
              </p:custDataLst>
            </p:nvPr>
          </p:nvSpPr>
          <p:spPr>
            <a:xfrm>
              <a:off x="732622" y="2381612"/>
              <a:ext cx="5868652" cy="1754326"/>
            </a:xfrm>
            <a:prstGeom prst="rect">
              <a:avLst/>
            </a:prstGeom>
            <a:noFill/>
          </p:spPr>
          <p:txBody>
            <a:bodyPr wrap="square" rtlCol="0">
              <a:spAutoFit/>
            </a:bodyPr>
            <a:lstStyle/>
            <a:p>
              <a:pPr algn="ctr"/>
              <a:r>
                <a:rPr lang="zh-CN" altLang="en-US" sz="5400" spc="-150" dirty="0">
                  <a:solidFill>
                    <a:schemeClr val="accent2"/>
                  </a:solidFill>
                  <a:latin typeface="+mn-ea"/>
                </a:rPr>
                <a:t>交大点评项目第一次迭代</a:t>
              </a:r>
              <a:endParaRPr lang="en-US" altLang="zh-CN" sz="5400" spc="-150" dirty="0">
                <a:solidFill>
                  <a:schemeClr val="accent2"/>
                </a:solidFill>
                <a:latin typeface="+mn-ea"/>
              </a:endParaRPr>
            </a:p>
          </p:txBody>
        </p:sp>
        <p:sp>
          <p:nvSpPr>
            <p:cNvPr id="11" name="PA-文本框 10">
              <a:extLst>
                <a:ext uri="{FF2B5EF4-FFF2-40B4-BE49-F238E27FC236}">
                  <a16:creationId xmlns:a16="http://schemas.microsoft.com/office/drawing/2014/main" id="{3F406F1C-E5CB-43B8-A3EE-B57D8CB9FAFB}"/>
                </a:ext>
              </a:extLst>
            </p:cNvPr>
            <p:cNvSpPr txBox="1"/>
            <p:nvPr>
              <p:custDataLst>
                <p:tags r:id="rId8"/>
              </p:custDataLst>
            </p:nvPr>
          </p:nvSpPr>
          <p:spPr>
            <a:xfrm>
              <a:off x="820506" y="3476248"/>
              <a:ext cx="5579553" cy="369332"/>
            </a:xfrm>
            <a:prstGeom prst="rect">
              <a:avLst/>
            </a:prstGeom>
            <a:noFill/>
          </p:spPr>
          <p:txBody>
            <a:bodyPr wrap="square" rtlCol="0">
              <a:spAutoFit/>
            </a:bodyPr>
            <a:lstStyle/>
            <a:p>
              <a:pPr algn="dist"/>
              <a:r>
                <a:rPr lang="en-US" altLang="zh-CN" dirty="0">
                  <a:solidFill>
                    <a:schemeClr val="tx1">
                      <a:lumMod val="50000"/>
                      <a:lumOff val="50000"/>
                    </a:schemeClr>
                  </a:solidFill>
                  <a:latin typeface="+mn-ea"/>
                </a:rPr>
                <a:t>.</a:t>
              </a:r>
            </a:p>
          </p:txBody>
        </p:sp>
      </p:grpSp>
      <p:sp>
        <p:nvSpPr>
          <p:cNvPr id="13" name="PA-文本框 12">
            <a:extLst>
              <a:ext uri="{FF2B5EF4-FFF2-40B4-BE49-F238E27FC236}">
                <a16:creationId xmlns:a16="http://schemas.microsoft.com/office/drawing/2014/main" id="{5ABEF480-C879-4EAE-A9C9-1B74F8AF0BBF}"/>
              </a:ext>
            </a:extLst>
          </p:cNvPr>
          <p:cNvSpPr txBox="1"/>
          <p:nvPr>
            <p:custDataLst>
              <p:tags r:id="rId2"/>
            </p:custDataLst>
          </p:nvPr>
        </p:nvSpPr>
        <p:spPr>
          <a:xfrm>
            <a:off x="628508" y="4276500"/>
            <a:ext cx="5601283" cy="1066639"/>
          </a:xfrm>
          <a:prstGeom prst="rect">
            <a:avLst/>
          </a:prstGeom>
          <a:noFill/>
        </p:spPr>
        <p:txBody>
          <a:bodyPr wrap="square" rtlCol="0">
            <a:spAutoFit/>
          </a:bodyPr>
          <a:lstStyle/>
          <a:p>
            <a:pPr>
              <a:lnSpc>
                <a:spcPct val="120000"/>
              </a:lnSpc>
            </a:pPr>
            <a:r>
              <a:rPr lang="zh-CN" altLang="en-US" spc="300" dirty="0">
                <a:solidFill>
                  <a:schemeClr val="tx1">
                    <a:lumMod val="75000"/>
                    <a:lumOff val="25000"/>
                  </a:schemeClr>
                </a:solidFill>
              </a:rPr>
              <a:t>答辩学生</a:t>
            </a:r>
            <a:r>
              <a:rPr lang="en-US" altLang="zh-CN" spc="300" dirty="0">
                <a:solidFill>
                  <a:schemeClr val="tx1">
                    <a:lumMod val="75000"/>
                    <a:lumOff val="25000"/>
                  </a:schemeClr>
                </a:solidFill>
              </a:rPr>
              <a:t>:</a:t>
            </a:r>
            <a:r>
              <a:rPr lang="zh-CN" altLang="en-US" spc="300" dirty="0">
                <a:solidFill>
                  <a:schemeClr val="tx1">
                    <a:lumMod val="75000"/>
                    <a:lumOff val="25000"/>
                  </a:schemeClr>
                </a:solidFill>
              </a:rPr>
              <a:t>彭奕涛、朱亦腾、陈一鸣、雷宇昊</a:t>
            </a:r>
            <a:endParaRPr lang="en-US" altLang="zh-CN" spc="300" dirty="0">
              <a:solidFill>
                <a:schemeClr val="tx1">
                  <a:lumMod val="75000"/>
                  <a:lumOff val="25000"/>
                </a:schemeClr>
              </a:solidFill>
            </a:endParaRPr>
          </a:p>
          <a:p>
            <a:pPr>
              <a:lnSpc>
                <a:spcPct val="120000"/>
              </a:lnSpc>
            </a:pPr>
            <a:r>
              <a:rPr lang="zh-CN" altLang="en-US" spc="300" dirty="0">
                <a:solidFill>
                  <a:schemeClr val="tx1">
                    <a:lumMod val="75000"/>
                    <a:lumOff val="25000"/>
                  </a:schemeClr>
                </a:solidFill>
              </a:rPr>
              <a:t>指导老师</a:t>
            </a:r>
            <a:r>
              <a:rPr lang="en-US" altLang="zh-CN" spc="300" dirty="0">
                <a:solidFill>
                  <a:schemeClr val="tx1">
                    <a:lumMod val="75000"/>
                    <a:lumOff val="25000"/>
                  </a:schemeClr>
                </a:solidFill>
              </a:rPr>
              <a:t>:</a:t>
            </a:r>
            <a:r>
              <a:rPr lang="zh-CN" altLang="en-US" spc="300" dirty="0">
                <a:solidFill>
                  <a:schemeClr val="tx1">
                    <a:lumMod val="75000"/>
                    <a:lumOff val="25000"/>
                  </a:schemeClr>
                </a:solidFill>
              </a:rPr>
              <a:t>沈备军</a:t>
            </a:r>
            <a:endParaRPr lang="en-US" altLang="zh-CN" spc="300" dirty="0">
              <a:solidFill>
                <a:schemeClr val="tx1">
                  <a:lumMod val="75000"/>
                  <a:lumOff val="25000"/>
                </a:schemeClr>
              </a:solidFill>
            </a:endParaRPr>
          </a:p>
          <a:p>
            <a:pPr>
              <a:lnSpc>
                <a:spcPct val="120000"/>
              </a:lnSpc>
            </a:pPr>
            <a:r>
              <a:rPr lang="zh-CN" altLang="en-US" spc="300" dirty="0">
                <a:solidFill>
                  <a:schemeClr val="tx1">
                    <a:lumMod val="75000"/>
                    <a:lumOff val="25000"/>
                  </a:schemeClr>
                </a:solidFill>
              </a:rPr>
              <a:t>答辩时间</a:t>
            </a:r>
            <a:r>
              <a:rPr lang="en-US" altLang="zh-CN" spc="300" dirty="0">
                <a:solidFill>
                  <a:schemeClr val="tx1">
                    <a:lumMod val="75000"/>
                    <a:lumOff val="25000"/>
                  </a:schemeClr>
                </a:solidFill>
              </a:rPr>
              <a:t>:</a:t>
            </a:r>
            <a:r>
              <a:rPr lang="en-US" altLang="zh-CN" b="1" spc="300" dirty="0">
                <a:solidFill>
                  <a:schemeClr val="tx1">
                    <a:lumMod val="75000"/>
                    <a:lumOff val="25000"/>
                  </a:schemeClr>
                </a:solidFill>
              </a:rPr>
              <a:t>2023.3.18</a:t>
            </a:r>
          </a:p>
        </p:txBody>
      </p:sp>
      <p:grpSp>
        <p:nvGrpSpPr>
          <p:cNvPr id="8" name="PA-组合 7">
            <a:extLst>
              <a:ext uri="{FF2B5EF4-FFF2-40B4-BE49-F238E27FC236}">
                <a16:creationId xmlns:a16="http://schemas.microsoft.com/office/drawing/2014/main" id="{CDC70108-6676-45F2-B1AA-521B8D7C856E}"/>
              </a:ext>
            </a:extLst>
          </p:cNvPr>
          <p:cNvGrpSpPr/>
          <p:nvPr>
            <p:custDataLst>
              <p:tags r:id="rId3"/>
            </p:custDataLst>
          </p:nvPr>
        </p:nvGrpSpPr>
        <p:grpSpPr>
          <a:xfrm>
            <a:off x="6229791" y="0"/>
            <a:ext cx="5962209" cy="6858000"/>
            <a:chOff x="6229791" y="0"/>
            <a:chExt cx="5962209" cy="6858000"/>
          </a:xfrm>
          <a:blipFill dpi="0" rotWithShape="1">
            <a:blip r:embed="rId11">
              <a:extLst>
                <a:ext uri="{28A0092B-C50C-407E-A947-70E740481C1C}">
                  <a14:useLocalDpi xmlns:a14="http://schemas.microsoft.com/office/drawing/2010/main" val="0"/>
                </a:ext>
              </a:extLst>
            </a:blip>
            <a:srcRect/>
            <a:stretch>
              <a:fillRect/>
            </a:stretch>
          </a:blipFill>
        </p:grpSpPr>
        <p:grpSp>
          <p:nvGrpSpPr>
            <p:cNvPr id="6" name="组合 5">
              <a:extLst>
                <a:ext uri="{FF2B5EF4-FFF2-40B4-BE49-F238E27FC236}">
                  <a16:creationId xmlns:a16="http://schemas.microsoft.com/office/drawing/2014/main" id="{BAB54F29-EFE7-4BC2-933F-7DEE0B48AC9E}"/>
                </a:ext>
              </a:extLst>
            </p:cNvPr>
            <p:cNvGrpSpPr/>
            <p:nvPr/>
          </p:nvGrpSpPr>
          <p:grpSpPr>
            <a:xfrm flipH="1">
              <a:off x="6229791" y="0"/>
              <a:ext cx="1450385" cy="6858000"/>
              <a:chOff x="5477644" y="0"/>
              <a:chExt cx="1450385" cy="6858000"/>
            </a:xfrm>
            <a:grpFill/>
          </p:grpSpPr>
          <p:sp>
            <p:nvSpPr>
              <p:cNvPr id="36" name="PA-任意多边形 35">
                <a:extLst>
                  <a:ext uri="{FF2B5EF4-FFF2-40B4-BE49-F238E27FC236}">
                    <a16:creationId xmlns:a16="http://schemas.microsoft.com/office/drawing/2014/main" id="{0271952A-017A-49FD-AE45-B89356802C33}"/>
                  </a:ext>
                </a:extLst>
              </p:cNvPr>
              <p:cNvSpPr/>
              <p:nvPr>
                <p:custDataLst>
                  <p:tags r:id="rId5"/>
                </p:custDataLst>
              </p:nvPr>
            </p:nvSpPr>
            <p:spPr>
              <a:xfrm>
                <a:off x="5477644" y="0"/>
                <a:ext cx="1051122" cy="6858000"/>
              </a:xfrm>
              <a:custGeom>
                <a:avLst/>
                <a:gdLst>
                  <a:gd name="connsiteX0" fmla="*/ 0 w 1051122"/>
                  <a:gd name="connsiteY0" fmla="*/ 0 h 6858000"/>
                  <a:gd name="connsiteX1" fmla="*/ 239335 w 1051122"/>
                  <a:gd name="connsiteY1" fmla="*/ 0 h 6858000"/>
                  <a:gd name="connsiteX2" fmla="*/ 1051122 w 1051122"/>
                  <a:gd name="connsiteY2" fmla="*/ 3429000 h 6858000"/>
                  <a:gd name="connsiteX3" fmla="*/ 239335 w 1051122"/>
                  <a:gd name="connsiteY3" fmla="*/ 6858000 h 6858000"/>
                  <a:gd name="connsiteX4" fmla="*/ 0 w 1051122"/>
                  <a:gd name="connsiteY4" fmla="*/ 6858000 h 6858000"/>
                  <a:gd name="connsiteX5" fmla="*/ 811787 w 1051122"/>
                  <a:gd name="connsiteY5" fmla="*/ 3429000 h 6858000"/>
                  <a:gd name="connsiteX6" fmla="*/ 0 w 105112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122" h="6858000">
                    <a:moveTo>
                      <a:pt x="0" y="0"/>
                    </a:moveTo>
                    <a:lnTo>
                      <a:pt x="239335" y="0"/>
                    </a:lnTo>
                    <a:lnTo>
                      <a:pt x="1051122" y="3429000"/>
                    </a:lnTo>
                    <a:lnTo>
                      <a:pt x="239335" y="6858000"/>
                    </a:lnTo>
                    <a:lnTo>
                      <a:pt x="0" y="6858000"/>
                    </a:lnTo>
                    <a:lnTo>
                      <a:pt x="811787" y="34290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1" name="PA-任意多边形 40">
                <a:extLst>
                  <a:ext uri="{FF2B5EF4-FFF2-40B4-BE49-F238E27FC236}">
                    <a16:creationId xmlns:a16="http://schemas.microsoft.com/office/drawing/2014/main" id="{FF1DACB3-43BC-49F5-B196-BC6B23EA85F6}"/>
                  </a:ext>
                </a:extLst>
              </p:cNvPr>
              <p:cNvSpPr/>
              <p:nvPr>
                <p:custDataLst>
                  <p:tags r:id="rId6"/>
                </p:custDataLst>
              </p:nvPr>
            </p:nvSpPr>
            <p:spPr>
              <a:xfrm>
                <a:off x="5876907" y="0"/>
                <a:ext cx="1051122" cy="6858000"/>
              </a:xfrm>
              <a:custGeom>
                <a:avLst/>
                <a:gdLst>
                  <a:gd name="connsiteX0" fmla="*/ 0 w 1051122"/>
                  <a:gd name="connsiteY0" fmla="*/ 0 h 6858000"/>
                  <a:gd name="connsiteX1" fmla="*/ 239335 w 1051122"/>
                  <a:gd name="connsiteY1" fmla="*/ 0 h 6858000"/>
                  <a:gd name="connsiteX2" fmla="*/ 1051122 w 1051122"/>
                  <a:gd name="connsiteY2" fmla="*/ 3429000 h 6858000"/>
                  <a:gd name="connsiteX3" fmla="*/ 239335 w 1051122"/>
                  <a:gd name="connsiteY3" fmla="*/ 6858000 h 6858000"/>
                  <a:gd name="connsiteX4" fmla="*/ 0 w 1051122"/>
                  <a:gd name="connsiteY4" fmla="*/ 6858000 h 6858000"/>
                  <a:gd name="connsiteX5" fmla="*/ 811787 w 1051122"/>
                  <a:gd name="connsiteY5" fmla="*/ 3429000 h 6858000"/>
                  <a:gd name="connsiteX6" fmla="*/ 0 w 105112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122" h="6858000">
                    <a:moveTo>
                      <a:pt x="0" y="0"/>
                    </a:moveTo>
                    <a:lnTo>
                      <a:pt x="239335" y="0"/>
                    </a:lnTo>
                    <a:lnTo>
                      <a:pt x="1051122" y="3429000"/>
                    </a:lnTo>
                    <a:lnTo>
                      <a:pt x="239335" y="6858000"/>
                    </a:lnTo>
                    <a:lnTo>
                      <a:pt x="0" y="6858000"/>
                    </a:lnTo>
                    <a:lnTo>
                      <a:pt x="811787" y="342900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3" name="PA-五边形 4">
              <a:extLst>
                <a:ext uri="{FF2B5EF4-FFF2-40B4-BE49-F238E27FC236}">
                  <a16:creationId xmlns:a16="http://schemas.microsoft.com/office/drawing/2014/main" id="{3FE85361-1F17-40AE-A7C9-32CB30B2CB62}"/>
                </a:ext>
              </a:extLst>
            </p:cNvPr>
            <p:cNvSpPr/>
            <p:nvPr>
              <p:custDataLst>
                <p:tags r:id="rId4"/>
              </p:custDataLst>
            </p:nvPr>
          </p:nvSpPr>
          <p:spPr>
            <a:xfrm flipH="1">
              <a:off x="6852084" y="0"/>
              <a:ext cx="5339916" cy="6858000"/>
            </a:xfrm>
            <a:prstGeom prst="homePlate">
              <a:avLst>
                <a:gd name="adj" fmla="val 152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31604" y="462017"/>
            <a:ext cx="1808820" cy="1808820"/>
          </a:xfrm>
          <a:prstGeom prst="rect">
            <a:avLst/>
          </a:prstGeom>
        </p:spPr>
      </p:pic>
    </p:spTree>
    <p:extLst>
      <p:ext uri="{BB962C8B-B14F-4D97-AF65-F5344CB8AC3E}">
        <p14:creationId xmlns:p14="http://schemas.microsoft.com/office/powerpoint/2010/main" val="2353438454"/>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0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par>
                                <p:cTn id="12" presetID="22" presetClass="entr" presetSubtype="8" fill="hold" grpId="0" nodeType="withEffect">
                                  <p:stCondLst>
                                    <p:cond delay="40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A-图片 11" descr="图片包含 图书馆, 场景, 房间, 书籍&#10;&#10;描述已自动生成">
            <a:extLst>
              <a:ext uri="{FF2B5EF4-FFF2-40B4-BE49-F238E27FC236}">
                <a16:creationId xmlns:a16="http://schemas.microsoft.com/office/drawing/2014/main" id="{034FEA01-A20D-476C-B023-9E241A8337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t="784" b="784"/>
          <a:stretch>
            <a:fillRect/>
          </a:stretch>
        </p:blipFill>
        <p:spPr>
          <a:xfrm>
            <a:off x="1" y="0"/>
            <a:ext cx="12191998" cy="6858000"/>
          </a:xfrm>
          <a:prstGeom prst="rect">
            <a:avLst/>
          </a:prstGeom>
        </p:spPr>
      </p:pic>
      <p:sp>
        <p:nvSpPr>
          <p:cNvPr id="8" name="椭圆 7">
            <a:extLst>
              <a:ext uri="{FF2B5EF4-FFF2-40B4-BE49-F238E27FC236}">
                <a16:creationId xmlns:a16="http://schemas.microsoft.com/office/drawing/2014/main" id="{2A922E68-5E6E-4118-8AE1-5F363552242C}"/>
              </a:ext>
            </a:extLst>
          </p:cNvPr>
          <p:cNvSpPr/>
          <p:nvPr/>
        </p:nvSpPr>
        <p:spPr>
          <a:xfrm>
            <a:off x="3251684" y="584684"/>
            <a:ext cx="5688632" cy="5688632"/>
          </a:xfrm>
          <a:prstGeom prst="ellipse">
            <a:avLst/>
          </a:prstGeom>
          <a:solidFill>
            <a:schemeClr val="bg2"/>
          </a:solidFill>
          <a:ln w="38100">
            <a:solidFill>
              <a:srgbClr val="F200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6">
            <a:extLst>
              <a:ext uri="{FF2B5EF4-FFF2-40B4-BE49-F238E27FC236}">
                <a16:creationId xmlns:a16="http://schemas.microsoft.com/office/drawing/2014/main" id="{FDD9032D-AA12-4B81-8BFF-EBC6DEB55660}"/>
              </a:ext>
            </a:extLst>
          </p:cNvPr>
          <p:cNvSpPr txBox="1"/>
          <p:nvPr>
            <p:custDataLst>
              <p:tags r:id="rId2"/>
            </p:custDataLst>
          </p:nvPr>
        </p:nvSpPr>
        <p:spPr>
          <a:xfrm>
            <a:off x="5148820" y="2209505"/>
            <a:ext cx="1894361" cy="1862048"/>
          </a:xfrm>
          <a:prstGeom prst="rect">
            <a:avLst/>
          </a:prstGeom>
          <a:noFill/>
        </p:spPr>
        <p:txBody>
          <a:bodyPr wrap="square" rtlCol="0">
            <a:spAutoFit/>
          </a:bodyPr>
          <a:lstStyle/>
          <a:p>
            <a:pPr algn="ctr"/>
            <a:r>
              <a:rPr lang="en-US" altLang="zh-CN" sz="11500" dirty="0">
                <a:gradFill>
                  <a:gsLst>
                    <a:gs pos="0">
                      <a:srgbClr val="F20017">
                        <a:alpha val="50000"/>
                      </a:srgbClr>
                    </a:gs>
                    <a:gs pos="85000">
                      <a:srgbClr val="F20017">
                        <a:alpha val="0"/>
                      </a:srgbClr>
                    </a:gs>
                  </a:gsLst>
                  <a:lin ang="5400000" scaled="1"/>
                </a:gradFill>
                <a:latin typeface="+mn-ea"/>
              </a:rPr>
              <a:t>03 </a:t>
            </a:r>
            <a:endParaRPr lang="zh-CN" altLang="en-US" sz="11500" dirty="0">
              <a:gradFill>
                <a:gsLst>
                  <a:gs pos="0">
                    <a:srgbClr val="F20017">
                      <a:alpha val="50000"/>
                    </a:srgbClr>
                  </a:gs>
                  <a:gs pos="85000">
                    <a:srgbClr val="F20017">
                      <a:alpha val="0"/>
                    </a:srgbClr>
                  </a:gs>
                </a:gsLst>
                <a:lin ang="5400000" scaled="1"/>
              </a:gradFill>
              <a:latin typeface="+mn-ea"/>
            </a:endParaRPr>
          </a:p>
        </p:txBody>
      </p:sp>
      <p:grpSp>
        <p:nvGrpSpPr>
          <p:cNvPr id="6" name="PA-组合 5">
            <a:extLst>
              <a:ext uri="{FF2B5EF4-FFF2-40B4-BE49-F238E27FC236}">
                <a16:creationId xmlns:a16="http://schemas.microsoft.com/office/drawing/2014/main" id="{128FB6E6-9ADC-42E8-8872-B58339B50721}"/>
              </a:ext>
            </a:extLst>
          </p:cNvPr>
          <p:cNvGrpSpPr/>
          <p:nvPr>
            <p:custDataLst>
              <p:tags r:id="rId3"/>
            </p:custDataLst>
          </p:nvPr>
        </p:nvGrpSpPr>
        <p:grpSpPr>
          <a:xfrm>
            <a:off x="3047420" y="3155177"/>
            <a:ext cx="6097161" cy="1101915"/>
            <a:chOff x="4013778" y="3105835"/>
            <a:chExt cx="4164443" cy="1101915"/>
          </a:xfrm>
        </p:grpSpPr>
        <p:sp>
          <p:nvSpPr>
            <p:cNvPr id="3" name="PA-文本框 2">
              <a:extLst>
                <a:ext uri="{FF2B5EF4-FFF2-40B4-BE49-F238E27FC236}">
                  <a16:creationId xmlns:a16="http://schemas.microsoft.com/office/drawing/2014/main" id="{A0BEE0E5-A823-4403-9862-0956DB585856}"/>
                </a:ext>
              </a:extLst>
            </p:cNvPr>
            <p:cNvSpPr txBox="1"/>
            <p:nvPr>
              <p:custDataLst>
                <p:tags r:id="rId4"/>
              </p:custDataLst>
            </p:nvPr>
          </p:nvSpPr>
          <p:spPr>
            <a:xfrm>
              <a:off x="4190793" y="3105835"/>
              <a:ext cx="3810413" cy="830997"/>
            </a:xfrm>
            <a:prstGeom prst="rect">
              <a:avLst/>
            </a:prstGeom>
            <a:noFill/>
          </p:spPr>
          <p:txBody>
            <a:bodyPr wrap="square" rtlCol="0">
              <a:spAutoFit/>
            </a:bodyPr>
            <a:lstStyle/>
            <a:p>
              <a:pPr algn="ctr"/>
              <a:r>
                <a:rPr lang="zh-CN" altLang="en-US" sz="4800" dirty="0">
                  <a:solidFill>
                    <a:schemeClr val="accent2"/>
                  </a:solidFill>
                </a:rPr>
                <a:t>迭代总结与反思</a:t>
              </a:r>
            </a:p>
          </p:txBody>
        </p:sp>
        <p:sp>
          <p:nvSpPr>
            <p:cNvPr id="5" name="PA-文本框 4">
              <a:extLst>
                <a:ext uri="{FF2B5EF4-FFF2-40B4-BE49-F238E27FC236}">
                  <a16:creationId xmlns:a16="http://schemas.microsoft.com/office/drawing/2014/main" id="{3D5A0BF1-6702-43EC-8B8A-EDCF14211DB0}"/>
                </a:ext>
              </a:extLst>
            </p:cNvPr>
            <p:cNvSpPr txBox="1"/>
            <p:nvPr>
              <p:custDataLst>
                <p:tags r:id="rId5"/>
              </p:custDataLst>
            </p:nvPr>
          </p:nvSpPr>
          <p:spPr>
            <a:xfrm>
              <a:off x="4013778" y="3807640"/>
              <a:ext cx="4164443" cy="400110"/>
            </a:xfrm>
            <a:prstGeom prst="rect">
              <a:avLst/>
            </a:prstGeom>
            <a:noFill/>
          </p:spPr>
          <p:txBody>
            <a:bodyPr wrap="square" rtlCol="0">
              <a:spAutoFit/>
            </a:bodyPr>
            <a:lstStyle/>
            <a:p>
              <a:pPr algn="ctr"/>
              <a:r>
                <a:rPr lang="en-US" altLang="zh-CN" sz="2000" spc="300" dirty="0">
                  <a:solidFill>
                    <a:srgbClr val="97989A"/>
                  </a:solidFill>
                </a:rPr>
                <a:t>Summary and reflection</a:t>
              </a:r>
            </a:p>
          </p:txBody>
        </p:sp>
      </p:grpSp>
    </p:spTree>
    <p:extLst>
      <p:ext uri="{BB962C8B-B14F-4D97-AF65-F5344CB8AC3E}">
        <p14:creationId xmlns:p14="http://schemas.microsoft.com/office/powerpoint/2010/main" val="4032128242"/>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B815D-B70B-40BF-BF13-EA06E199762D}"/>
              </a:ext>
            </a:extLst>
          </p:cNvPr>
          <p:cNvSpPr txBox="1">
            <a:spLocks/>
          </p:cNvSpPr>
          <p:nvPr/>
        </p:nvSpPr>
        <p:spPr>
          <a:xfrm>
            <a:off x="803275" y="393486"/>
            <a:ext cx="8970989" cy="6635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solidFill>
                  <a:schemeClr val="accent2"/>
                </a:solidFill>
              </a:rPr>
              <a:t>项目流程</a:t>
            </a:r>
          </a:p>
        </p:txBody>
      </p:sp>
      <p:cxnSp>
        <p:nvCxnSpPr>
          <p:cNvPr id="21" name="直接连接符 20">
            <a:extLst>
              <a:ext uri="{FF2B5EF4-FFF2-40B4-BE49-F238E27FC236}">
                <a16:creationId xmlns:a16="http://schemas.microsoft.com/office/drawing/2014/main" id="{5DBA8376-E8D6-4D69-9007-DD58B474402B}"/>
              </a:ext>
            </a:extLst>
          </p:cNvPr>
          <p:cNvCxnSpPr/>
          <p:nvPr/>
        </p:nvCxnSpPr>
        <p:spPr>
          <a:xfrm>
            <a:off x="-66346" y="1016732"/>
            <a:ext cx="1232469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PA-组合 1">
            <a:extLst>
              <a:ext uri="{FF2B5EF4-FFF2-40B4-BE49-F238E27FC236}">
                <a16:creationId xmlns:a16="http://schemas.microsoft.com/office/drawing/2014/main" id="{9C6B72F0-810A-4495-A695-362E66A19C28}"/>
              </a:ext>
            </a:extLst>
          </p:cNvPr>
          <p:cNvGrpSpPr>
            <a:grpSpLocks noChangeAspect="1"/>
          </p:cNvGrpSpPr>
          <p:nvPr>
            <p:custDataLst>
              <p:tags r:id="rId1"/>
            </p:custDataLst>
          </p:nvPr>
        </p:nvGrpSpPr>
        <p:grpSpPr>
          <a:xfrm>
            <a:off x="1726002" y="1388899"/>
            <a:ext cx="9939548" cy="3531303"/>
            <a:chOff x="1132894" y="1329401"/>
            <a:chExt cx="10488469" cy="3726323"/>
          </a:xfrm>
        </p:grpSpPr>
        <p:sp>
          <p:nvSpPr>
            <p:cNvPr id="19" name="PA-îṥļîḑé-Freeform: Shape 4">
              <a:extLst>
                <a:ext uri="{FF2B5EF4-FFF2-40B4-BE49-F238E27FC236}">
                  <a16:creationId xmlns:a16="http://schemas.microsoft.com/office/drawing/2014/main" id="{4F0C8362-790A-4EE0-9E87-AFEA63EAC49D}"/>
                </a:ext>
              </a:extLst>
            </p:cNvPr>
            <p:cNvSpPr/>
            <p:nvPr>
              <p:custDataLst>
                <p:tags r:id="rId20"/>
              </p:custDataLst>
            </p:nvPr>
          </p:nvSpPr>
          <p:spPr bwMode="auto">
            <a:xfrm flipH="1">
              <a:off x="1156564" y="1910923"/>
              <a:ext cx="10464799" cy="2544797"/>
            </a:xfrm>
            <a:custGeom>
              <a:avLst/>
              <a:gdLst>
                <a:gd name="T0" fmla="*/ 1037 w 1038"/>
                <a:gd name="T1" fmla="*/ 2 h 283"/>
                <a:gd name="T2" fmla="*/ 257 w 1038"/>
                <a:gd name="T3" fmla="*/ 2 h 283"/>
                <a:gd name="T4" fmla="*/ 257 w 1038"/>
                <a:gd name="T5" fmla="*/ 283 h 283"/>
                <a:gd name="T6" fmla="*/ 1038 w 1038"/>
                <a:gd name="T7" fmla="*/ 283 h 283"/>
              </a:gdLst>
              <a:ahLst/>
              <a:cxnLst>
                <a:cxn ang="0">
                  <a:pos x="T0" y="T1"/>
                </a:cxn>
                <a:cxn ang="0">
                  <a:pos x="T2" y="T3"/>
                </a:cxn>
                <a:cxn ang="0">
                  <a:pos x="T4" y="T5"/>
                </a:cxn>
                <a:cxn ang="0">
                  <a:pos x="T6" y="T7"/>
                </a:cxn>
              </a:cxnLst>
              <a:rect l="0" t="0" r="r" b="b"/>
              <a:pathLst>
                <a:path w="1038" h="283">
                  <a:moveTo>
                    <a:pt x="1037" y="2"/>
                  </a:moveTo>
                  <a:cubicBezTo>
                    <a:pt x="257" y="2"/>
                    <a:pt x="257" y="2"/>
                    <a:pt x="257" y="2"/>
                  </a:cubicBezTo>
                  <a:cubicBezTo>
                    <a:pt x="0" y="0"/>
                    <a:pt x="5" y="281"/>
                    <a:pt x="257" y="283"/>
                  </a:cubicBezTo>
                  <a:cubicBezTo>
                    <a:pt x="1038" y="283"/>
                    <a:pt x="1038" y="283"/>
                    <a:pt x="1038" y="283"/>
                  </a:cubicBezTo>
                </a:path>
              </a:pathLst>
            </a:custGeom>
            <a:noFill/>
            <a:ln w="38100" cap="flat" cmpd="sng" algn="ctr">
              <a:solidFill>
                <a:srgbClr val="F9D3D3"/>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pPr algn="ctr"/>
              <a:endParaRPr dirty="0">
                <a:solidFill>
                  <a:schemeClr val="tx1">
                    <a:lumMod val="75000"/>
                    <a:lumOff val="25000"/>
                  </a:schemeClr>
                </a:solidFill>
              </a:endParaRPr>
            </a:p>
          </p:txBody>
        </p:sp>
        <p:grpSp>
          <p:nvGrpSpPr>
            <p:cNvPr id="20" name="Group 11">
              <a:extLst>
                <a:ext uri="{FF2B5EF4-FFF2-40B4-BE49-F238E27FC236}">
                  <a16:creationId xmlns:a16="http://schemas.microsoft.com/office/drawing/2014/main" id="{29A74CB3-9CEE-404B-B7B7-33269143953C}"/>
                </a:ext>
              </a:extLst>
            </p:cNvPr>
            <p:cNvGrpSpPr/>
            <p:nvPr/>
          </p:nvGrpSpPr>
          <p:grpSpPr>
            <a:xfrm>
              <a:off x="1132894" y="1331519"/>
              <a:ext cx="1313885" cy="1313885"/>
              <a:chOff x="1297132" y="1848154"/>
              <a:chExt cx="1313885" cy="1313885"/>
            </a:xfrm>
          </p:grpSpPr>
          <p:grpSp>
            <p:nvGrpSpPr>
              <p:cNvPr id="70" name="Group 12">
                <a:extLst>
                  <a:ext uri="{FF2B5EF4-FFF2-40B4-BE49-F238E27FC236}">
                    <a16:creationId xmlns:a16="http://schemas.microsoft.com/office/drawing/2014/main" id="{4273DA3B-3187-49E0-9AF5-F4309CD97A61}"/>
                  </a:ext>
                </a:extLst>
              </p:cNvPr>
              <p:cNvGrpSpPr/>
              <p:nvPr/>
            </p:nvGrpSpPr>
            <p:grpSpPr>
              <a:xfrm>
                <a:off x="1297132" y="1848154"/>
                <a:ext cx="1313885" cy="1313885"/>
                <a:chOff x="972849" y="1375198"/>
                <a:chExt cx="985414" cy="985414"/>
              </a:xfrm>
            </p:grpSpPr>
            <p:sp>
              <p:nvSpPr>
                <p:cNvPr id="74" name="PA-îṥļîḑé-Oval 16">
                  <a:extLst>
                    <a:ext uri="{FF2B5EF4-FFF2-40B4-BE49-F238E27FC236}">
                      <a16:creationId xmlns:a16="http://schemas.microsoft.com/office/drawing/2014/main" id="{CD6A6BC2-32AC-415A-8354-34252CF2CD98}"/>
                    </a:ext>
                  </a:extLst>
                </p:cNvPr>
                <p:cNvSpPr/>
                <p:nvPr>
                  <p:custDataLst>
                    <p:tags r:id="rId46"/>
                  </p:custDataLst>
                </p:nvPr>
              </p:nvSpPr>
              <p:spPr>
                <a:xfrm>
                  <a:off x="972849" y="1375198"/>
                  <a:ext cx="985414" cy="985414"/>
                </a:xfrm>
                <a:prstGeom prst="ellipse">
                  <a:avLst/>
                </a:prstGeom>
                <a:solidFill>
                  <a:srgbClr val="E48987"/>
                </a:solid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75000"/>
                        <a:lumOff val="25000"/>
                      </a:schemeClr>
                    </a:solidFill>
                  </a:endParaRPr>
                </a:p>
              </p:txBody>
            </p:sp>
            <p:sp>
              <p:nvSpPr>
                <p:cNvPr id="75" name="PA-îṥļîḑé-Oval 17">
                  <a:extLst>
                    <a:ext uri="{FF2B5EF4-FFF2-40B4-BE49-F238E27FC236}">
                      <a16:creationId xmlns:a16="http://schemas.microsoft.com/office/drawing/2014/main" id="{E814C1DF-6E90-4893-A596-18377E3043F9}"/>
                    </a:ext>
                  </a:extLst>
                </p:cNvPr>
                <p:cNvSpPr/>
                <p:nvPr>
                  <p:custDataLst>
                    <p:tags r:id="rId47"/>
                  </p:custDataLst>
                </p:nvPr>
              </p:nvSpPr>
              <p:spPr>
                <a:xfrm>
                  <a:off x="1049049" y="1442814"/>
                  <a:ext cx="833014" cy="833014"/>
                </a:xfrm>
                <a:prstGeom prst="ellipse">
                  <a:avLst/>
                </a:prstGeom>
                <a:no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grpSp>
          <p:grpSp>
            <p:nvGrpSpPr>
              <p:cNvPr id="71" name="Group 13">
                <a:extLst>
                  <a:ext uri="{FF2B5EF4-FFF2-40B4-BE49-F238E27FC236}">
                    <a16:creationId xmlns:a16="http://schemas.microsoft.com/office/drawing/2014/main" id="{CE5D8E40-00C8-46C8-A47A-A23F2C303D02}"/>
                  </a:ext>
                </a:extLst>
              </p:cNvPr>
              <p:cNvGrpSpPr/>
              <p:nvPr/>
            </p:nvGrpSpPr>
            <p:grpSpPr>
              <a:xfrm>
                <a:off x="1761849" y="2303536"/>
                <a:ext cx="398883" cy="398883"/>
                <a:chOff x="5170488" y="2544763"/>
                <a:chExt cx="463550" cy="463550"/>
              </a:xfrm>
              <a:solidFill>
                <a:schemeClr val="bg1">
                  <a:lumMod val="50000"/>
                </a:schemeClr>
              </a:solidFill>
            </p:grpSpPr>
            <p:sp>
              <p:nvSpPr>
                <p:cNvPr id="72" name="PA-îṥļîḑé-Freeform: Shape 14">
                  <a:extLst>
                    <a:ext uri="{FF2B5EF4-FFF2-40B4-BE49-F238E27FC236}">
                      <a16:creationId xmlns:a16="http://schemas.microsoft.com/office/drawing/2014/main" id="{D9EC2786-00C3-460F-853F-329E8F6935CE}"/>
                    </a:ext>
                  </a:extLst>
                </p:cNvPr>
                <p:cNvSpPr/>
                <p:nvPr>
                  <p:custDataLst>
                    <p:tags r:id="rId44"/>
                  </p:custDataLst>
                </p:nvPr>
              </p:nvSpPr>
              <p:spPr bwMode="auto">
                <a:xfrm>
                  <a:off x="5170488" y="2544763"/>
                  <a:ext cx="463550" cy="463550"/>
                </a:xfrm>
                <a:custGeom>
                  <a:avLst/>
                  <a:gdLst>
                    <a:gd name="T0" fmla="*/ 117 w 233"/>
                    <a:gd name="T1" fmla="*/ 0 h 233"/>
                    <a:gd name="T2" fmla="*/ 0 w 233"/>
                    <a:gd name="T3" fmla="*/ 116 h 233"/>
                    <a:gd name="T4" fmla="*/ 117 w 233"/>
                    <a:gd name="T5" fmla="*/ 233 h 233"/>
                    <a:gd name="T6" fmla="*/ 233 w 233"/>
                    <a:gd name="T7" fmla="*/ 116 h 233"/>
                    <a:gd name="T8" fmla="*/ 117 w 233"/>
                    <a:gd name="T9" fmla="*/ 0 h 233"/>
                    <a:gd name="T10" fmla="*/ 117 w 233"/>
                    <a:gd name="T11" fmla="*/ 213 h 233"/>
                    <a:gd name="T12" fmla="*/ 21 w 233"/>
                    <a:gd name="T13" fmla="*/ 116 h 233"/>
                    <a:gd name="T14" fmla="*/ 117 w 233"/>
                    <a:gd name="T15" fmla="*/ 20 h 233"/>
                    <a:gd name="T16" fmla="*/ 213 w 233"/>
                    <a:gd name="T17" fmla="*/ 116 h 233"/>
                    <a:gd name="T18" fmla="*/ 117 w 233"/>
                    <a:gd name="T19" fmla="*/ 21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33">
                      <a:moveTo>
                        <a:pt x="117" y="0"/>
                      </a:moveTo>
                      <a:cubicBezTo>
                        <a:pt x="53" y="0"/>
                        <a:pt x="0" y="52"/>
                        <a:pt x="0" y="116"/>
                      </a:cubicBezTo>
                      <a:cubicBezTo>
                        <a:pt x="0" y="181"/>
                        <a:pt x="53" y="233"/>
                        <a:pt x="117" y="233"/>
                      </a:cubicBezTo>
                      <a:cubicBezTo>
                        <a:pt x="181" y="233"/>
                        <a:pt x="233" y="181"/>
                        <a:pt x="233" y="116"/>
                      </a:cubicBezTo>
                      <a:cubicBezTo>
                        <a:pt x="233" y="52"/>
                        <a:pt x="181" y="0"/>
                        <a:pt x="117" y="0"/>
                      </a:cubicBezTo>
                      <a:close/>
                      <a:moveTo>
                        <a:pt x="117" y="213"/>
                      </a:moveTo>
                      <a:cubicBezTo>
                        <a:pt x="64" y="213"/>
                        <a:pt x="21" y="169"/>
                        <a:pt x="21" y="116"/>
                      </a:cubicBezTo>
                      <a:cubicBezTo>
                        <a:pt x="21" y="63"/>
                        <a:pt x="64" y="20"/>
                        <a:pt x="117" y="20"/>
                      </a:cubicBezTo>
                      <a:cubicBezTo>
                        <a:pt x="170" y="20"/>
                        <a:pt x="213" y="63"/>
                        <a:pt x="213" y="116"/>
                      </a:cubicBezTo>
                      <a:cubicBezTo>
                        <a:pt x="213" y="169"/>
                        <a:pt x="170" y="213"/>
                        <a:pt x="117" y="213"/>
                      </a:cubicBez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sp>
              <p:nvSpPr>
                <p:cNvPr id="73" name="PA-îṥļîḑé-Freeform: Shape 15">
                  <a:extLst>
                    <a:ext uri="{FF2B5EF4-FFF2-40B4-BE49-F238E27FC236}">
                      <a16:creationId xmlns:a16="http://schemas.microsoft.com/office/drawing/2014/main" id="{631317E8-FA2A-4214-910F-16994D0CE283}"/>
                    </a:ext>
                  </a:extLst>
                </p:cNvPr>
                <p:cNvSpPr/>
                <p:nvPr>
                  <p:custDataLst>
                    <p:tags r:id="rId45"/>
                  </p:custDataLst>
                </p:nvPr>
              </p:nvSpPr>
              <p:spPr bwMode="auto">
                <a:xfrm>
                  <a:off x="5224463" y="2597151"/>
                  <a:ext cx="357188" cy="357188"/>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83 w 180"/>
                    <a:gd name="T11" fmla="*/ 14 h 180"/>
                    <a:gd name="T12" fmla="*/ 96 w 180"/>
                    <a:gd name="T13" fmla="*/ 14 h 180"/>
                    <a:gd name="T14" fmla="*/ 96 w 180"/>
                    <a:gd name="T15" fmla="*/ 36 h 180"/>
                    <a:gd name="T16" fmla="*/ 83 w 180"/>
                    <a:gd name="T17" fmla="*/ 36 h 180"/>
                    <a:gd name="T18" fmla="*/ 83 w 180"/>
                    <a:gd name="T19" fmla="*/ 14 h 180"/>
                    <a:gd name="T20" fmla="*/ 36 w 180"/>
                    <a:gd name="T21" fmla="*/ 97 h 180"/>
                    <a:gd name="T22" fmla="*/ 13 w 180"/>
                    <a:gd name="T23" fmla="*/ 97 h 180"/>
                    <a:gd name="T24" fmla="*/ 13 w 180"/>
                    <a:gd name="T25" fmla="*/ 84 h 180"/>
                    <a:gd name="T26" fmla="*/ 36 w 180"/>
                    <a:gd name="T27" fmla="*/ 84 h 180"/>
                    <a:gd name="T28" fmla="*/ 36 w 180"/>
                    <a:gd name="T29" fmla="*/ 97 h 180"/>
                    <a:gd name="T30" fmla="*/ 96 w 180"/>
                    <a:gd name="T31" fmla="*/ 167 h 180"/>
                    <a:gd name="T32" fmla="*/ 83 w 180"/>
                    <a:gd name="T33" fmla="*/ 167 h 180"/>
                    <a:gd name="T34" fmla="*/ 83 w 180"/>
                    <a:gd name="T35" fmla="*/ 145 h 180"/>
                    <a:gd name="T36" fmla="*/ 96 w 180"/>
                    <a:gd name="T37" fmla="*/ 145 h 180"/>
                    <a:gd name="T38" fmla="*/ 96 w 180"/>
                    <a:gd name="T39" fmla="*/ 167 h 180"/>
                    <a:gd name="T40" fmla="*/ 98 w 180"/>
                    <a:gd name="T41" fmla="*/ 89 h 180"/>
                    <a:gd name="T42" fmla="*/ 92 w 180"/>
                    <a:gd name="T43" fmla="*/ 131 h 180"/>
                    <a:gd name="T44" fmla="*/ 81 w 180"/>
                    <a:gd name="T45" fmla="*/ 80 h 180"/>
                    <a:gd name="T46" fmla="*/ 81 w 180"/>
                    <a:gd name="T47" fmla="*/ 80 h 180"/>
                    <a:gd name="T48" fmla="*/ 81 w 180"/>
                    <a:gd name="T49" fmla="*/ 80 h 180"/>
                    <a:gd name="T50" fmla="*/ 81 w 180"/>
                    <a:gd name="T51" fmla="*/ 80 h 180"/>
                    <a:gd name="T52" fmla="*/ 81 w 180"/>
                    <a:gd name="T53" fmla="*/ 80 h 180"/>
                    <a:gd name="T54" fmla="*/ 126 w 180"/>
                    <a:gd name="T55" fmla="*/ 48 h 180"/>
                    <a:gd name="T56" fmla="*/ 98 w 180"/>
                    <a:gd name="T57" fmla="*/ 89 h 180"/>
                    <a:gd name="T58" fmla="*/ 144 w 180"/>
                    <a:gd name="T59" fmla="*/ 97 h 180"/>
                    <a:gd name="T60" fmla="*/ 144 w 180"/>
                    <a:gd name="T61" fmla="*/ 84 h 180"/>
                    <a:gd name="T62" fmla="*/ 166 w 180"/>
                    <a:gd name="T63" fmla="*/ 84 h 180"/>
                    <a:gd name="T64" fmla="*/ 166 w 180"/>
                    <a:gd name="T65" fmla="*/ 97 h 180"/>
                    <a:gd name="T66" fmla="*/ 144 w 180"/>
                    <a:gd name="T67" fmla="*/ 9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180">
                      <a:moveTo>
                        <a:pt x="90" y="0"/>
                      </a:moveTo>
                      <a:cubicBezTo>
                        <a:pt x="40" y="0"/>
                        <a:pt x="0" y="41"/>
                        <a:pt x="0" y="90"/>
                      </a:cubicBezTo>
                      <a:cubicBezTo>
                        <a:pt x="0" y="140"/>
                        <a:pt x="40" y="180"/>
                        <a:pt x="90" y="180"/>
                      </a:cubicBezTo>
                      <a:cubicBezTo>
                        <a:pt x="140" y="180"/>
                        <a:pt x="180" y="140"/>
                        <a:pt x="180" y="90"/>
                      </a:cubicBezTo>
                      <a:cubicBezTo>
                        <a:pt x="180" y="41"/>
                        <a:pt x="140" y="0"/>
                        <a:pt x="90" y="0"/>
                      </a:cubicBezTo>
                      <a:close/>
                      <a:moveTo>
                        <a:pt x="83" y="14"/>
                      </a:moveTo>
                      <a:cubicBezTo>
                        <a:pt x="96" y="14"/>
                        <a:pt x="96" y="14"/>
                        <a:pt x="96" y="14"/>
                      </a:cubicBezTo>
                      <a:cubicBezTo>
                        <a:pt x="96" y="36"/>
                        <a:pt x="96" y="36"/>
                        <a:pt x="96" y="36"/>
                      </a:cubicBezTo>
                      <a:cubicBezTo>
                        <a:pt x="83" y="36"/>
                        <a:pt x="83" y="36"/>
                        <a:pt x="83" y="36"/>
                      </a:cubicBezTo>
                      <a:lnTo>
                        <a:pt x="83" y="14"/>
                      </a:lnTo>
                      <a:close/>
                      <a:moveTo>
                        <a:pt x="36" y="97"/>
                      </a:moveTo>
                      <a:cubicBezTo>
                        <a:pt x="13" y="97"/>
                        <a:pt x="13" y="97"/>
                        <a:pt x="13" y="97"/>
                      </a:cubicBezTo>
                      <a:cubicBezTo>
                        <a:pt x="13" y="84"/>
                        <a:pt x="13" y="84"/>
                        <a:pt x="13" y="84"/>
                      </a:cubicBezTo>
                      <a:cubicBezTo>
                        <a:pt x="36" y="84"/>
                        <a:pt x="36" y="84"/>
                        <a:pt x="36" y="84"/>
                      </a:cubicBezTo>
                      <a:cubicBezTo>
                        <a:pt x="36" y="97"/>
                        <a:pt x="36" y="97"/>
                        <a:pt x="36" y="97"/>
                      </a:cubicBezTo>
                      <a:close/>
                      <a:moveTo>
                        <a:pt x="96" y="167"/>
                      </a:moveTo>
                      <a:cubicBezTo>
                        <a:pt x="83" y="167"/>
                        <a:pt x="83" y="167"/>
                        <a:pt x="83" y="167"/>
                      </a:cubicBezTo>
                      <a:cubicBezTo>
                        <a:pt x="83" y="145"/>
                        <a:pt x="83" y="145"/>
                        <a:pt x="83" y="145"/>
                      </a:cubicBezTo>
                      <a:cubicBezTo>
                        <a:pt x="96" y="145"/>
                        <a:pt x="96" y="145"/>
                        <a:pt x="96" y="145"/>
                      </a:cubicBezTo>
                      <a:lnTo>
                        <a:pt x="96" y="167"/>
                      </a:lnTo>
                      <a:close/>
                      <a:moveTo>
                        <a:pt x="98" y="89"/>
                      </a:moveTo>
                      <a:cubicBezTo>
                        <a:pt x="92" y="131"/>
                        <a:pt x="92" y="131"/>
                        <a:pt x="92" y="131"/>
                      </a:cubicBezTo>
                      <a:cubicBezTo>
                        <a:pt x="81" y="80"/>
                        <a:pt x="81" y="80"/>
                        <a:pt x="81" y="80"/>
                      </a:cubicBezTo>
                      <a:cubicBezTo>
                        <a:pt x="81" y="80"/>
                        <a:pt x="81" y="80"/>
                        <a:pt x="81" y="80"/>
                      </a:cubicBezTo>
                      <a:cubicBezTo>
                        <a:pt x="81" y="80"/>
                        <a:pt x="81" y="80"/>
                        <a:pt x="81" y="80"/>
                      </a:cubicBezTo>
                      <a:cubicBezTo>
                        <a:pt x="81" y="80"/>
                        <a:pt x="81" y="80"/>
                        <a:pt x="81" y="80"/>
                      </a:cubicBezTo>
                      <a:cubicBezTo>
                        <a:pt x="81" y="80"/>
                        <a:pt x="81" y="80"/>
                        <a:pt x="81" y="80"/>
                      </a:cubicBezTo>
                      <a:cubicBezTo>
                        <a:pt x="126" y="48"/>
                        <a:pt x="126" y="48"/>
                        <a:pt x="126" y="48"/>
                      </a:cubicBezTo>
                      <a:lnTo>
                        <a:pt x="98" y="89"/>
                      </a:lnTo>
                      <a:close/>
                      <a:moveTo>
                        <a:pt x="144" y="97"/>
                      </a:moveTo>
                      <a:cubicBezTo>
                        <a:pt x="144" y="84"/>
                        <a:pt x="144" y="84"/>
                        <a:pt x="144" y="84"/>
                      </a:cubicBezTo>
                      <a:cubicBezTo>
                        <a:pt x="166" y="84"/>
                        <a:pt x="166" y="84"/>
                        <a:pt x="166" y="84"/>
                      </a:cubicBezTo>
                      <a:cubicBezTo>
                        <a:pt x="166" y="97"/>
                        <a:pt x="166" y="97"/>
                        <a:pt x="166" y="97"/>
                      </a:cubicBezTo>
                      <a:lnTo>
                        <a:pt x="144" y="97"/>
                      </a:lnTo>
                      <a:close/>
                    </a:path>
                  </a:pathLst>
                </a:custGeom>
                <a:solidFill>
                  <a:schemeClr val="bg1"/>
                </a:solidFill>
                <a:ln w="9525" cap="flat" cmpd="sng" algn="ctr">
                  <a:solidFill>
                    <a:srgbClr val="FFFFFF"/>
                  </a:solidFill>
                  <a:prstDash val="solid"/>
                  <a:round/>
                  <a:headEnd type="none" w="med" len="med"/>
                  <a:tailEnd type="none" w="med" len="med"/>
                </a:ln>
              </p:spPr>
              <p:txBody>
                <a:bodyPr anchor="ctr"/>
                <a:lstStyle/>
                <a:p>
                  <a:pPr algn="ctr"/>
                  <a:endParaRPr>
                    <a:solidFill>
                      <a:schemeClr val="tx1">
                        <a:lumMod val="75000"/>
                        <a:lumOff val="25000"/>
                      </a:schemeClr>
                    </a:solidFill>
                  </a:endParaRPr>
                </a:p>
              </p:txBody>
            </p:sp>
          </p:grpSp>
        </p:grpSp>
        <p:grpSp>
          <p:nvGrpSpPr>
            <p:cNvPr id="22" name="Group 18">
              <a:extLst>
                <a:ext uri="{FF2B5EF4-FFF2-40B4-BE49-F238E27FC236}">
                  <a16:creationId xmlns:a16="http://schemas.microsoft.com/office/drawing/2014/main" id="{F6BE07A0-47C7-4387-A04F-5FD152344CAC}"/>
                </a:ext>
              </a:extLst>
            </p:cNvPr>
            <p:cNvGrpSpPr/>
            <p:nvPr/>
          </p:nvGrpSpPr>
          <p:grpSpPr>
            <a:xfrm>
              <a:off x="4793952" y="1329401"/>
              <a:ext cx="1313885" cy="1313885"/>
              <a:chOff x="4958190" y="1846036"/>
              <a:chExt cx="1313885" cy="1313885"/>
            </a:xfrm>
          </p:grpSpPr>
          <p:grpSp>
            <p:nvGrpSpPr>
              <p:cNvPr id="66" name="Group 19">
                <a:extLst>
                  <a:ext uri="{FF2B5EF4-FFF2-40B4-BE49-F238E27FC236}">
                    <a16:creationId xmlns:a16="http://schemas.microsoft.com/office/drawing/2014/main" id="{A1E9D50D-BDBE-4930-98F3-A02B0133392A}"/>
                  </a:ext>
                </a:extLst>
              </p:cNvPr>
              <p:cNvGrpSpPr/>
              <p:nvPr/>
            </p:nvGrpSpPr>
            <p:grpSpPr>
              <a:xfrm>
                <a:off x="4958190" y="1846036"/>
                <a:ext cx="1313885" cy="1313885"/>
                <a:chOff x="3718642" y="1373610"/>
                <a:chExt cx="985414" cy="985414"/>
              </a:xfrm>
            </p:grpSpPr>
            <p:sp>
              <p:nvSpPr>
                <p:cNvPr id="68" name="PA-îṥļîḑé-Oval 21">
                  <a:extLst>
                    <a:ext uri="{FF2B5EF4-FFF2-40B4-BE49-F238E27FC236}">
                      <a16:creationId xmlns:a16="http://schemas.microsoft.com/office/drawing/2014/main" id="{220511AB-5F80-46A0-92E7-EAB447187AE4}"/>
                    </a:ext>
                  </a:extLst>
                </p:cNvPr>
                <p:cNvSpPr/>
                <p:nvPr>
                  <p:custDataLst>
                    <p:tags r:id="rId42"/>
                  </p:custDataLst>
                </p:nvPr>
              </p:nvSpPr>
              <p:spPr>
                <a:xfrm>
                  <a:off x="3718642" y="1373610"/>
                  <a:ext cx="985414" cy="985414"/>
                </a:xfrm>
                <a:prstGeom prst="ellipse">
                  <a:avLst/>
                </a:prstGeom>
                <a:solidFill>
                  <a:srgbClr val="E48987"/>
                </a:solid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sp>
              <p:nvSpPr>
                <p:cNvPr id="69" name="PA-îṥļîḑé-Oval 22">
                  <a:extLst>
                    <a:ext uri="{FF2B5EF4-FFF2-40B4-BE49-F238E27FC236}">
                      <a16:creationId xmlns:a16="http://schemas.microsoft.com/office/drawing/2014/main" id="{C3CDE855-797B-431F-BA47-4FAAC2A0C250}"/>
                    </a:ext>
                  </a:extLst>
                </p:cNvPr>
                <p:cNvSpPr/>
                <p:nvPr>
                  <p:custDataLst>
                    <p:tags r:id="rId43"/>
                  </p:custDataLst>
                </p:nvPr>
              </p:nvSpPr>
              <p:spPr>
                <a:xfrm>
                  <a:off x="3794842" y="1442814"/>
                  <a:ext cx="833014" cy="833014"/>
                </a:xfrm>
                <a:prstGeom prst="ellipse">
                  <a:avLst/>
                </a:prstGeom>
                <a:no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grpSp>
          <p:sp>
            <p:nvSpPr>
              <p:cNvPr id="67" name="PA-îṥļîḑé-Freeform: Shape 20">
                <a:extLst>
                  <a:ext uri="{FF2B5EF4-FFF2-40B4-BE49-F238E27FC236}">
                    <a16:creationId xmlns:a16="http://schemas.microsoft.com/office/drawing/2014/main" id="{FCCD4516-6B69-4D31-B3C6-DE62C3EF982B}"/>
                  </a:ext>
                </a:extLst>
              </p:cNvPr>
              <p:cNvSpPr/>
              <p:nvPr>
                <p:custDataLst>
                  <p:tags r:id="rId41"/>
                </p:custDataLst>
              </p:nvPr>
            </p:nvSpPr>
            <p:spPr bwMode="auto">
              <a:xfrm>
                <a:off x="5502433" y="2276842"/>
                <a:ext cx="225397" cy="423472"/>
              </a:xfrm>
              <a:custGeom>
                <a:avLst/>
                <a:gdLst>
                  <a:gd name="T0" fmla="*/ 125 w 165"/>
                  <a:gd name="T1" fmla="*/ 30 h 310"/>
                  <a:gd name="T2" fmla="*/ 125 w 165"/>
                  <a:gd name="T3" fmla="*/ 2 h 310"/>
                  <a:gd name="T4" fmla="*/ 125 w 165"/>
                  <a:gd name="T5" fmla="*/ 0 h 310"/>
                  <a:gd name="T6" fmla="*/ 123 w 165"/>
                  <a:gd name="T7" fmla="*/ 0 h 310"/>
                  <a:gd name="T8" fmla="*/ 42 w 165"/>
                  <a:gd name="T9" fmla="*/ 0 h 310"/>
                  <a:gd name="T10" fmla="*/ 41 w 165"/>
                  <a:gd name="T11" fmla="*/ 0 h 310"/>
                  <a:gd name="T12" fmla="*/ 41 w 165"/>
                  <a:gd name="T13" fmla="*/ 2 h 310"/>
                  <a:gd name="T14" fmla="*/ 41 w 165"/>
                  <a:gd name="T15" fmla="*/ 30 h 310"/>
                  <a:gd name="T16" fmla="*/ 2 w 165"/>
                  <a:gd name="T17" fmla="*/ 30 h 310"/>
                  <a:gd name="T18" fmla="*/ 0 w 165"/>
                  <a:gd name="T19" fmla="*/ 30 h 310"/>
                  <a:gd name="T20" fmla="*/ 0 w 165"/>
                  <a:gd name="T21" fmla="*/ 31 h 310"/>
                  <a:gd name="T22" fmla="*/ 0 w 165"/>
                  <a:gd name="T23" fmla="*/ 308 h 310"/>
                  <a:gd name="T24" fmla="*/ 0 w 165"/>
                  <a:gd name="T25" fmla="*/ 310 h 310"/>
                  <a:gd name="T26" fmla="*/ 2 w 165"/>
                  <a:gd name="T27" fmla="*/ 310 h 310"/>
                  <a:gd name="T28" fmla="*/ 164 w 165"/>
                  <a:gd name="T29" fmla="*/ 310 h 310"/>
                  <a:gd name="T30" fmla="*/ 165 w 165"/>
                  <a:gd name="T31" fmla="*/ 310 h 310"/>
                  <a:gd name="T32" fmla="*/ 165 w 165"/>
                  <a:gd name="T33" fmla="*/ 308 h 310"/>
                  <a:gd name="T34" fmla="*/ 165 w 165"/>
                  <a:gd name="T35" fmla="*/ 31 h 310"/>
                  <a:gd name="T36" fmla="*/ 165 w 165"/>
                  <a:gd name="T37" fmla="*/ 30 h 310"/>
                  <a:gd name="T38" fmla="*/ 164 w 165"/>
                  <a:gd name="T39" fmla="*/ 30 h 310"/>
                  <a:gd name="T40" fmla="*/ 125 w 165"/>
                  <a:gd name="T41" fmla="*/ 30 h 310"/>
                  <a:gd name="T42" fmla="*/ 150 w 165"/>
                  <a:gd name="T43" fmla="*/ 179 h 310"/>
                  <a:gd name="T44" fmla="*/ 150 w 165"/>
                  <a:gd name="T45" fmla="*/ 228 h 310"/>
                  <a:gd name="T46" fmla="*/ 16 w 165"/>
                  <a:gd name="T47" fmla="*/ 228 h 310"/>
                  <a:gd name="T48" fmla="*/ 16 w 165"/>
                  <a:gd name="T49" fmla="*/ 179 h 310"/>
                  <a:gd name="T50" fmla="*/ 150 w 165"/>
                  <a:gd name="T51" fmla="*/ 179 h 310"/>
                  <a:gd name="T52" fmla="*/ 16 w 165"/>
                  <a:gd name="T53" fmla="*/ 163 h 310"/>
                  <a:gd name="T54" fmla="*/ 16 w 165"/>
                  <a:gd name="T55" fmla="*/ 114 h 310"/>
                  <a:gd name="T56" fmla="*/ 150 w 165"/>
                  <a:gd name="T57" fmla="*/ 114 h 310"/>
                  <a:gd name="T58" fmla="*/ 150 w 165"/>
                  <a:gd name="T59" fmla="*/ 163 h 310"/>
                  <a:gd name="T60" fmla="*/ 16 w 165"/>
                  <a:gd name="T61" fmla="*/ 163 h 310"/>
                  <a:gd name="T62" fmla="*/ 150 w 165"/>
                  <a:gd name="T63" fmla="*/ 244 h 310"/>
                  <a:gd name="T64" fmla="*/ 150 w 165"/>
                  <a:gd name="T65" fmla="*/ 294 h 310"/>
                  <a:gd name="T66" fmla="*/ 16 w 165"/>
                  <a:gd name="T67" fmla="*/ 294 h 310"/>
                  <a:gd name="T68" fmla="*/ 16 w 165"/>
                  <a:gd name="T69" fmla="*/ 244 h 310"/>
                  <a:gd name="T70" fmla="*/ 150 w 165"/>
                  <a:gd name="T71" fmla="*/ 244 h 310"/>
                  <a:gd name="T72" fmla="*/ 150 w 165"/>
                  <a:gd name="T73" fmla="*/ 24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310">
                    <a:moveTo>
                      <a:pt x="125" y="30"/>
                    </a:moveTo>
                    <a:lnTo>
                      <a:pt x="125" y="2"/>
                    </a:lnTo>
                    <a:lnTo>
                      <a:pt x="125" y="0"/>
                    </a:lnTo>
                    <a:lnTo>
                      <a:pt x="123" y="0"/>
                    </a:lnTo>
                    <a:lnTo>
                      <a:pt x="42" y="0"/>
                    </a:lnTo>
                    <a:lnTo>
                      <a:pt x="41" y="0"/>
                    </a:lnTo>
                    <a:lnTo>
                      <a:pt x="41" y="2"/>
                    </a:lnTo>
                    <a:lnTo>
                      <a:pt x="41" y="30"/>
                    </a:lnTo>
                    <a:lnTo>
                      <a:pt x="2" y="30"/>
                    </a:lnTo>
                    <a:lnTo>
                      <a:pt x="0" y="30"/>
                    </a:lnTo>
                    <a:lnTo>
                      <a:pt x="0" y="31"/>
                    </a:lnTo>
                    <a:lnTo>
                      <a:pt x="0" y="308"/>
                    </a:lnTo>
                    <a:lnTo>
                      <a:pt x="0" y="310"/>
                    </a:lnTo>
                    <a:lnTo>
                      <a:pt x="2" y="310"/>
                    </a:lnTo>
                    <a:lnTo>
                      <a:pt x="164" y="310"/>
                    </a:lnTo>
                    <a:lnTo>
                      <a:pt x="165" y="310"/>
                    </a:lnTo>
                    <a:lnTo>
                      <a:pt x="165" y="308"/>
                    </a:lnTo>
                    <a:lnTo>
                      <a:pt x="165" y="31"/>
                    </a:lnTo>
                    <a:lnTo>
                      <a:pt x="165" y="30"/>
                    </a:lnTo>
                    <a:lnTo>
                      <a:pt x="164" y="30"/>
                    </a:lnTo>
                    <a:lnTo>
                      <a:pt x="125" y="30"/>
                    </a:lnTo>
                    <a:close/>
                    <a:moveTo>
                      <a:pt x="150" y="179"/>
                    </a:moveTo>
                    <a:lnTo>
                      <a:pt x="150" y="228"/>
                    </a:lnTo>
                    <a:lnTo>
                      <a:pt x="16" y="228"/>
                    </a:lnTo>
                    <a:lnTo>
                      <a:pt x="16" y="179"/>
                    </a:lnTo>
                    <a:lnTo>
                      <a:pt x="150" y="179"/>
                    </a:lnTo>
                    <a:close/>
                    <a:moveTo>
                      <a:pt x="16" y="163"/>
                    </a:moveTo>
                    <a:lnTo>
                      <a:pt x="16" y="114"/>
                    </a:lnTo>
                    <a:lnTo>
                      <a:pt x="150" y="114"/>
                    </a:lnTo>
                    <a:lnTo>
                      <a:pt x="150" y="163"/>
                    </a:lnTo>
                    <a:lnTo>
                      <a:pt x="16" y="163"/>
                    </a:lnTo>
                    <a:close/>
                    <a:moveTo>
                      <a:pt x="150" y="244"/>
                    </a:moveTo>
                    <a:lnTo>
                      <a:pt x="150" y="294"/>
                    </a:lnTo>
                    <a:lnTo>
                      <a:pt x="16" y="294"/>
                    </a:lnTo>
                    <a:lnTo>
                      <a:pt x="16" y="244"/>
                    </a:lnTo>
                    <a:lnTo>
                      <a:pt x="150" y="244"/>
                    </a:lnTo>
                    <a:lnTo>
                      <a:pt x="150" y="244"/>
                    </a:ln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grpSp>
        <p:grpSp>
          <p:nvGrpSpPr>
            <p:cNvPr id="27" name="Group 23">
              <a:extLst>
                <a:ext uri="{FF2B5EF4-FFF2-40B4-BE49-F238E27FC236}">
                  <a16:creationId xmlns:a16="http://schemas.microsoft.com/office/drawing/2014/main" id="{C90CFAD5-2B2A-4E72-8854-D1835F1A379F}"/>
                </a:ext>
              </a:extLst>
            </p:cNvPr>
            <p:cNvGrpSpPr/>
            <p:nvPr/>
          </p:nvGrpSpPr>
          <p:grpSpPr>
            <a:xfrm>
              <a:off x="8244894" y="1331519"/>
              <a:ext cx="1313885" cy="1313885"/>
              <a:chOff x="8409132" y="1848154"/>
              <a:chExt cx="1313885" cy="1313885"/>
            </a:xfrm>
          </p:grpSpPr>
          <p:grpSp>
            <p:nvGrpSpPr>
              <p:cNvPr id="59" name="Group 24">
                <a:extLst>
                  <a:ext uri="{FF2B5EF4-FFF2-40B4-BE49-F238E27FC236}">
                    <a16:creationId xmlns:a16="http://schemas.microsoft.com/office/drawing/2014/main" id="{4C8EEE7C-3045-4F0D-BB5B-A16EAC9D9384}"/>
                  </a:ext>
                </a:extLst>
              </p:cNvPr>
              <p:cNvGrpSpPr/>
              <p:nvPr/>
            </p:nvGrpSpPr>
            <p:grpSpPr>
              <a:xfrm>
                <a:off x="8409132" y="1848154"/>
                <a:ext cx="1313885" cy="1313885"/>
                <a:chOff x="6306849" y="1375198"/>
                <a:chExt cx="985414" cy="985414"/>
              </a:xfrm>
            </p:grpSpPr>
            <p:sp>
              <p:nvSpPr>
                <p:cNvPr id="64" name="PA-îṥļîḑé-Oval 29">
                  <a:extLst>
                    <a:ext uri="{FF2B5EF4-FFF2-40B4-BE49-F238E27FC236}">
                      <a16:creationId xmlns:a16="http://schemas.microsoft.com/office/drawing/2014/main" id="{911F7B1D-EA67-4D6D-9766-213F0CACCC2C}"/>
                    </a:ext>
                  </a:extLst>
                </p:cNvPr>
                <p:cNvSpPr/>
                <p:nvPr>
                  <p:custDataLst>
                    <p:tags r:id="rId39"/>
                  </p:custDataLst>
                </p:nvPr>
              </p:nvSpPr>
              <p:spPr>
                <a:xfrm>
                  <a:off x="6306849" y="1375198"/>
                  <a:ext cx="985414" cy="985414"/>
                </a:xfrm>
                <a:prstGeom prst="ellipse">
                  <a:avLst/>
                </a:prstGeom>
                <a:solidFill>
                  <a:srgbClr val="E48987"/>
                </a:solid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solidFill>
                        <a:schemeClr val="tx1">
                          <a:lumMod val="75000"/>
                          <a:lumOff val="25000"/>
                        </a:schemeClr>
                      </a:solidFill>
                    </a:rPr>
                    <a:t> </a:t>
                  </a:r>
                </a:p>
              </p:txBody>
            </p:sp>
            <p:sp>
              <p:nvSpPr>
                <p:cNvPr id="65" name="PA-îṥļîḑé-Oval 30">
                  <a:extLst>
                    <a:ext uri="{FF2B5EF4-FFF2-40B4-BE49-F238E27FC236}">
                      <a16:creationId xmlns:a16="http://schemas.microsoft.com/office/drawing/2014/main" id="{66ADEEAC-4B21-4F02-954E-BA202D5119AC}"/>
                    </a:ext>
                  </a:extLst>
                </p:cNvPr>
                <p:cNvSpPr/>
                <p:nvPr>
                  <p:custDataLst>
                    <p:tags r:id="rId40"/>
                  </p:custDataLst>
                </p:nvPr>
              </p:nvSpPr>
              <p:spPr>
                <a:xfrm>
                  <a:off x="6383049" y="1442814"/>
                  <a:ext cx="833014" cy="833014"/>
                </a:xfrm>
                <a:prstGeom prst="ellipse">
                  <a:avLst/>
                </a:prstGeom>
                <a:no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grpSp>
          <p:grpSp>
            <p:nvGrpSpPr>
              <p:cNvPr id="60" name="Group 25">
                <a:extLst>
                  <a:ext uri="{FF2B5EF4-FFF2-40B4-BE49-F238E27FC236}">
                    <a16:creationId xmlns:a16="http://schemas.microsoft.com/office/drawing/2014/main" id="{18D3B5AB-4C13-483B-BD13-8377898B519F}"/>
                  </a:ext>
                </a:extLst>
              </p:cNvPr>
              <p:cNvGrpSpPr/>
              <p:nvPr/>
            </p:nvGrpSpPr>
            <p:grpSpPr>
              <a:xfrm>
                <a:off x="8910345" y="2310437"/>
                <a:ext cx="311457" cy="404349"/>
                <a:chOff x="4516438" y="2541588"/>
                <a:chExt cx="361950" cy="469901"/>
              </a:xfrm>
              <a:solidFill>
                <a:schemeClr val="bg1">
                  <a:lumMod val="50000"/>
                </a:schemeClr>
              </a:solidFill>
            </p:grpSpPr>
            <p:sp>
              <p:nvSpPr>
                <p:cNvPr id="61" name="PA-îṥļîḑé-Freeform: Shape 26">
                  <a:extLst>
                    <a:ext uri="{FF2B5EF4-FFF2-40B4-BE49-F238E27FC236}">
                      <a16:creationId xmlns:a16="http://schemas.microsoft.com/office/drawing/2014/main" id="{B8806487-29F1-42A2-94C4-98EAF2E756C6}"/>
                    </a:ext>
                  </a:extLst>
                </p:cNvPr>
                <p:cNvSpPr/>
                <p:nvPr>
                  <p:custDataLst>
                    <p:tags r:id="rId36"/>
                  </p:custDataLst>
                </p:nvPr>
              </p:nvSpPr>
              <p:spPr bwMode="auto">
                <a:xfrm>
                  <a:off x="4589463" y="2746376"/>
                  <a:ext cx="138113" cy="265113"/>
                </a:xfrm>
                <a:custGeom>
                  <a:avLst/>
                  <a:gdLst>
                    <a:gd name="T0" fmla="*/ 23 w 87"/>
                    <a:gd name="T1" fmla="*/ 0 h 167"/>
                    <a:gd name="T2" fmla="*/ 23 w 87"/>
                    <a:gd name="T3" fmla="*/ 140 h 167"/>
                    <a:gd name="T4" fmla="*/ 0 w 87"/>
                    <a:gd name="T5" fmla="*/ 140 h 167"/>
                    <a:gd name="T6" fmla="*/ 0 w 87"/>
                    <a:gd name="T7" fmla="*/ 167 h 167"/>
                    <a:gd name="T8" fmla="*/ 87 w 87"/>
                    <a:gd name="T9" fmla="*/ 167 h 167"/>
                    <a:gd name="T10" fmla="*/ 87 w 87"/>
                    <a:gd name="T11" fmla="*/ 140 h 167"/>
                    <a:gd name="T12" fmla="*/ 64 w 87"/>
                    <a:gd name="T13" fmla="*/ 140 h 167"/>
                    <a:gd name="T14" fmla="*/ 64 w 87"/>
                    <a:gd name="T15" fmla="*/ 0 h 167"/>
                    <a:gd name="T16" fmla="*/ 23 w 87"/>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67">
                      <a:moveTo>
                        <a:pt x="23" y="0"/>
                      </a:moveTo>
                      <a:lnTo>
                        <a:pt x="23" y="140"/>
                      </a:lnTo>
                      <a:lnTo>
                        <a:pt x="0" y="140"/>
                      </a:lnTo>
                      <a:lnTo>
                        <a:pt x="0" y="167"/>
                      </a:lnTo>
                      <a:lnTo>
                        <a:pt x="87" y="167"/>
                      </a:lnTo>
                      <a:lnTo>
                        <a:pt x="87" y="140"/>
                      </a:lnTo>
                      <a:lnTo>
                        <a:pt x="64" y="140"/>
                      </a:lnTo>
                      <a:lnTo>
                        <a:pt x="64" y="0"/>
                      </a:lnTo>
                      <a:lnTo>
                        <a:pt x="23" y="0"/>
                      </a:ln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sp>
              <p:nvSpPr>
                <p:cNvPr id="62" name="PA-îṥļîḑé-Freeform: Shape 27">
                  <a:extLst>
                    <a:ext uri="{FF2B5EF4-FFF2-40B4-BE49-F238E27FC236}">
                      <a16:creationId xmlns:a16="http://schemas.microsoft.com/office/drawing/2014/main" id="{F3D32B74-68DE-4ED7-960A-14C3BDDB9F7B}"/>
                    </a:ext>
                  </a:extLst>
                </p:cNvPr>
                <p:cNvSpPr/>
                <p:nvPr>
                  <p:custDataLst>
                    <p:tags r:id="rId37"/>
                  </p:custDataLst>
                </p:nvPr>
              </p:nvSpPr>
              <p:spPr bwMode="auto">
                <a:xfrm>
                  <a:off x="4589463" y="2541588"/>
                  <a:ext cx="138113" cy="82550"/>
                </a:xfrm>
                <a:custGeom>
                  <a:avLst/>
                  <a:gdLst>
                    <a:gd name="T0" fmla="*/ 51 w 69"/>
                    <a:gd name="T1" fmla="*/ 42 h 42"/>
                    <a:gd name="T2" fmla="*/ 51 w 69"/>
                    <a:gd name="T3" fmla="*/ 27 h 42"/>
                    <a:gd name="T4" fmla="*/ 57 w 69"/>
                    <a:gd name="T5" fmla="*/ 27 h 42"/>
                    <a:gd name="T6" fmla="*/ 69 w 69"/>
                    <a:gd name="T7" fmla="*/ 13 h 42"/>
                    <a:gd name="T8" fmla="*/ 57 w 69"/>
                    <a:gd name="T9" fmla="*/ 0 h 42"/>
                    <a:gd name="T10" fmla="*/ 12 w 69"/>
                    <a:gd name="T11" fmla="*/ 0 h 42"/>
                    <a:gd name="T12" fmla="*/ 0 w 69"/>
                    <a:gd name="T13" fmla="*/ 13 h 42"/>
                    <a:gd name="T14" fmla="*/ 12 w 69"/>
                    <a:gd name="T15" fmla="*/ 27 h 42"/>
                    <a:gd name="T16" fmla="*/ 18 w 69"/>
                    <a:gd name="T17" fmla="*/ 27 h 42"/>
                    <a:gd name="T18" fmla="*/ 18 w 69"/>
                    <a:gd name="T19" fmla="*/ 42 h 42"/>
                    <a:gd name="T20" fmla="*/ 51 w 69"/>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2">
                      <a:moveTo>
                        <a:pt x="51" y="42"/>
                      </a:moveTo>
                      <a:cubicBezTo>
                        <a:pt x="51" y="27"/>
                        <a:pt x="51" y="27"/>
                        <a:pt x="51" y="27"/>
                      </a:cubicBezTo>
                      <a:cubicBezTo>
                        <a:pt x="57" y="27"/>
                        <a:pt x="57" y="27"/>
                        <a:pt x="57" y="27"/>
                      </a:cubicBezTo>
                      <a:cubicBezTo>
                        <a:pt x="64" y="27"/>
                        <a:pt x="69" y="21"/>
                        <a:pt x="69" y="13"/>
                      </a:cubicBezTo>
                      <a:cubicBezTo>
                        <a:pt x="69" y="6"/>
                        <a:pt x="64" y="0"/>
                        <a:pt x="57" y="0"/>
                      </a:cubicBezTo>
                      <a:cubicBezTo>
                        <a:pt x="12" y="0"/>
                        <a:pt x="12" y="0"/>
                        <a:pt x="12" y="0"/>
                      </a:cubicBezTo>
                      <a:cubicBezTo>
                        <a:pt x="5" y="0"/>
                        <a:pt x="0" y="6"/>
                        <a:pt x="0" y="13"/>
                      </a:cubicBezTo>
                      <a:cubicBezTo>
                        <a:pt x="0" y="21"/>
                        <a:pt x="5" y="27"/>
                        <a:pt x="12" y="27"/>
                      </a:cubicBezTo>
                      <a:cubicBezTo>
                        <a:pt x="18" y="27"/>
                        <a:pt x="18" y="27"/>
                        <a:pt x="18" y="27"/>
                      </a:cubicBezTo>
                      <a:cubicBezTo>
                        <a:pt x="18" y="42"/>
                        <a:pt x="18" y="42"/>
                        <a:pt x="18" y="42"/>
                      </a:cubicBezTo>
                      <a:lnTo>
                        <a:pt x="51" y="42"/>
                      </a:ln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sp>
              <p:nvSpPr>
                <p:cNvPr id="63" name="PA-îṥļîḑé-Freeform: Shape 28">
                  <a:extLst>
                    <a:ext uri="{FF2B5EF4-FFF2-40B4-BE49-F238E27FC236}">
                      <a16:creationId xmlns:a16="http://schemas.microsoft.com/office/drawing/2014/main" id="{E81FD9A6-638F-46F1-B90D-A86B6B3B9FE4}"/>
                    </a:ext>
                  </a:extLst>
                </p:cNvPr>
                <p:cNvSpPr/>
                <p:nvPr>
                  <p:custDataLst>
                    <p:tags r:id="rId38"/>
                  </p:custDataLst>
                </p:nvPr>
              </p:nvSpPr>
              <p:spPr bwMode="auto">
                <a:xfrm>
                  <a:off x="4516438" y="2605088"/>
                  <a:ext cx="361950" cy="153988"/>
                </a:xfrm>
                <a:custGeom>
                  <a:avLst/>
                  <a:gdLst>
                    <a:gd name="T0" fmla="*/ 140 w 228"/>
                    <a:gd name="T1" fmla="*/ 21 h 97"/>
                    <a:gd name="T2" fmla="*/ 110 w 228"/>
                    <a:gd name="T3" fmla="*/ 21 h 97"/>
                    <a:gd name="T4" fmla="*/ 69 w 228"/>
                    <a:gd name="T5" fmla="*/ 21 h 97"/>
                    <a:gd name="T6" fmla="*/ 0 w 228"/>
                    <a:gd name="T7" fmla="*/ 21 h 97"/>
                    <a:gd name="T8" fmla="*/ 0 w 228"/>
                    <a:gd name="T9" fmla="*/ 80 h 97"/>
                    <a:gd name="T10" fmla="*/ 69 w 228"/>
                    <a:gd name="T11" fmla="*/ 80 h 97"/>
                    <a:gd name="T12" fmla="*/ 110 w 228"/>
                    <a:gd name="T13" fmla="*/ 80 h 97"/>
                    <a:gd name="T14" fmla="*/ 140 w 228"/>
                    <a:gd name="T15" fmla="*/ 80 h 97"/>
                    <a:gd name="T16" fmla="*/ 140 w 228"/>
                    <a:gd name="T17" fmla="*/ 97 h 97"/>
                    <a:gd name="T18" fmla="*/ 228 w 228"/>
                    <a:gd name="T19" fmla="*/ 49 h 97"/>
                    <a:gd name="T20" fmla="*/ 140 w 228"/>
                    <a:gd name="T21" fmla="*/ 0 h 97"/>
                    <a:gd name="T22" fmla="*/ 140 w 228"/>
                    <a:gd name="T23" fmla="*/ 2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 h="97">
                      <a:moveTo>
                        <a:pt x="140" y="21"/>
                      </a:moveTo>
                      <a:lnTo>
                        <a:pt x="110" y="21"/>
                      </a:lnTo>
                      <a:lnTo>
                        <a:pt x="69" y="21"/>
                      </a:lnTo>
                      <a:lnTo>
                        <a:pt x="0" y="21"/>
                      </a:lnTo>
                      <a:lnTo>
                        <a:pt x="0" y="80"/>
                      </a:lnTo>
                      <a:lnTo>
                        <a:pt x="69" y="80"/>
                      </a:lnTo>
                      <a:lnTo>
                        <a:pt x="110" y="80"/>
                      </a:lnTo>
                      <a:lnTo>
                        <a:pt x="140" y="80"/>
                      </a:lnTo>
                      <a:lnTo>
                        <a:pt x="140" y="97"/>
                      </a:lnTo>
                      <a:lnTo>
                        <a:pt x="228" y="49"/>
                      </a:lnTo>
                      <a:lnTo>
                        <a:pt x="140" y="0"/>
                      </a:lnTo>
                      <a:lnTo>
                        <a:pt x="140" y="21"/>
                      </a:ln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grpSp>
        </p:grpSp>
        <p:grpSp>
          <p:nvGrpSpPr>
            <p:cNvPr id="28" name="Group 31">
              <a:extLst>
                <a:ext uri="{FF2B5EF4-FFF2-40B4-BE49-F238E27FC236}">
                  <a16:creationId xmlns:a16="http://schemas.microsoft.com/office/drawing/2014/main" id="{558FC79A-64D2-4CF6-A1E4-606904587EFF}"/>
                </a:ext>
              </a:extLst>
            </p:cNvPr>
            <p:cNvGrpSpPr/>
            <p:nvPr/>
          </p:nvGrpSpPr>
          <p:grpSpPr>
            <a:xfrm>
              <a:off x="1170777" y="3739721"/>
              <a:ext cx="1313885" cy="1313885"/>
              <a:chOff x="1297132" y="4258474"/>
              <a:chExt cx="1313885" cy="1313885"/>
            </a:xfrm>
          </p:grpSpPr>
          <p:grpSp>
            <p:nvGrpSpPr>
              <p:cNvPr id="51" name="Group 32">
                <a:extLst>
                  <a:ext uri="{FF2B5EF4-FFF2-40B4-BE49-F238E27FC236}">
                    <a16:creationId xmlns:a16="http://schemas.microsoft.com/office/drawing/2014/main" id="{43280DC8-D1AC-4141-B851-20958D3BA092}"/>
                  </a:ext>
                </a:extLst>
              </p:cNvPr>
              <p:cNvGrpSpPr/>
              <p:nvPr/>
            </p:nvGrpSpPr>
            <p:grpSpPr>
              <a:xfrm>
                <a:off x="1297132" y="4258474"/>
                <a:ext cx="1313885" cy="1313885"/>
                <a:chOff x="972849" y="3182938"/>
                <a:chExt cx="985414" cy="985414"/>
              </a:xfrm>
            </p:grpSpPr>
            <p:sp>
              <p:nvSpPr>
                <p:cNvPr id="57" name="PA-îṥļîḑé-Oval 38">
                  <a:extLst>
                    <a:ext uri="{FF2B5EF4-FFF2-40B4-BE49-F238E27FC236}">
                      <a16:creationId xmlns:a16="http://schemas.microsoft.com/office/drawing/2014/main" id="{C00B360A-F81E-4B83-95B0-2964F8DB5C2D}"/>
                    </a:ext>
                  </a:extLst>
                </p:cNvPr>
                <p:cNvSpPr/>
                <p:nvPr>
                  <p:custDataLst>
                    <p:tags r:id="rId34"/>
                  </p:custDataLst>
                </p:nvPr>
              </p:nvSpPr>
              <p:spPr>
                <a:xfrm>
                  <a:off x="972849" y="3182938"/>
                  <a:ext cx="985414" cy="985414"/>
                </a:xfrm>
                <a:prstGeom prst="ellipse">
                  <a:avLst/>
                </a:prstGeom>
                <a:solidFill>
                  <a:srgbClr val="E48987"/>
                </a:solid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75000"/>
                        <a:lumOff val="25000"/>
                      </a:schemeClr>
                    </a:solidFill>
                  </a:endParaRPr>
                </a:p>
              </p:txBody>
            </p:sp>
            <p:sp>
              <p:nvSpPr>
                <p:cNvPr id="58" name="PA-îṥļîḑé-Oval 39">
                  <a:extLst>
                    <a:ext uri="{FF2B5EF4-FFF2-40B4-BE49-F238E27FC236}">
                      <a16:creationId xmlns:a16="http://schemas.microsoft.com/office/drawing/2014/main" id="{A8322FFB-BBF9-4CB2-B88D-37937F5DFC87}"/>
                    </a:ext>
                  </a:extLst>
                </p:cNvPr>
                <p:cNvSpPr/>
                <p:nvPr>
                  <p:custDataLst>
                    <p:tags r:id="rId35"/>
                  </p:custDataLst>
                </p:nvPr>
              </p:nvSpPr>
              <p:spPr>
                <a:xfrm>
                  <a:off x="1049049" y="3257550"/>
                  <a:ext cx="833014" cy="833014"/>
                </a:xfrm>
                <a:prstGeom prst="ellipse">
                  <a:avLst/>
                </a:prstGeom>
                <a:solidFill>
                  <a:srgbClr val="E48987"/>
                </a:solid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grpSp>
          <p:grpSp>
            <p:nvGrpSpPr>
              <p:cNvPr id="52" name="Group 33">
                <a:extLst>
                  <a:ext uri="{FF2B5EF4-FFF2-40B4-BE49-F238E27FC236}">
                    <a16:creationId xmlns:a16="http://schemas.microsoft.com/office/drawing/2014/main" id="{19726BBA-F103-47E9-B9FB-76885D6D46B5}"/>
                  </a:ext>
                </a:extLst>
              </p:cNvPr>
              <p:cNvGrpSpPr/>
              <p:nvPr/>
            </p:nvGrpSpPr>
            <p:grpSpPr>
              <a:xfrm>
                <a:off x="1732783" y="4757887"/>
                <a:ext cx="390688" cy="370197"/>
                <a:chOff x="946150" y="2560638"/>
                <a:chExt cx="454026" cy="430213"/>
              </a:xfrm>
              <a:solidFill>
                <a:schemeClr val="bg1">
                  <a:lumMod val="50000"/>
                </a:schemeClr>
              </a:solidFill>
            </p:grpSpPr>
            <p:sp>
              <p:nvSpPr>
                <p:cNvPr id="53" name="PA-îṥļîḑé-Rectangle 34">
                  <a:extLst>
                    <a:ext uri="{FF2B5EF4-FFF2-40B4-BE49-F238E27FC236}">
                      <a16:creationId xmlns:a16="http://schemas.microsoft.com/office/drawing/2014/main" id="{977892E1-56A5-451C-AC83-819641062E64}"/>
                    </a:ext>
                  </a:extLst>
                </p:cNvPr>
                <p:cNvSpPr/>
                <p:nvPr>
                  <p:custDataLst>
                    <p:tags r:id="rId30"/>
                  </p:custDataLst>
                </p:nvPr>
              </p:nvSpPr>
              <p:spPr bwMode="auto">
                <a:xfrm>
                  <a:off x="1062038" y="2582863"/>
                  <a:ext cx="338138" cy="236538"/>
                </a:xfrm>
                <a:prstGeom prst="rect">
                  <a:avLst/>
                </a:prstGeom>
                <a:solidFill>
                  <a:schemeClr val="bg1"/>
                </a:solidFill>
                <a:ln>
                  <a:noFill/>
                </a:ln>
                <a:extLs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Lst>
              </p:spPr>
              <p:txBody>
                <a:bodyPr anchor="ctr"/>
                <a:lstStyle/>
                <a:p>
                  <a:pPr algn="ctr"/>
                  <a:endParaRPr>
                    <a:solidFill>
                      <a:schemeClr val="tx1">
                        <a:lumMod val="75000"/>
                        <a:lumOff val="25000"/>
                      </a:schemeClr>
                    </a:solidFill>
                  </a:endParaRPr>
                </a:p>
              </p:txBody>
            </p:sp>
            <p:sp>
              <p:nvSpPr>
                <p:cNvPr id="54" name="PA-îṥļîḑé-Freeform: Shape 35">
                  <a:extLst>
                    <a:ext uri="{FF2B5EF4-FFF2-40B4-BE49-F238E27FC236}">
                      <a16:creationId xmlns:a16="http://schemas.microsoft.com/office/drawing/2014/main" id="{21B497AC-DF8E-4CAC-9500-AB108A5F4949}"/>
                    </a:ext>
                  </a:extLst>
                </p:cNvPr>
                <p:cNvSpPr/>
                <p:nvPr>
                  <p:custDataLst>
                    <p:tags r:id="rId31"/>
                  </p:custDataLst>
                </p:nvPr>
              </p:nvSpPr>
              <p:spPr bwMode="auto">
                <a:xfrm>
                  <a:off x="946150" y="2560638"/>
                  <a:ext cx="454025" cy="322263"/>
                </a:xfrm>
                <a:custGeom>
                  <a:avLst/>
                  <a:gdLst>
                    <a:gd name="T0" fmla="*/ 0 w 286"/>
                    <a:gd name="T1" fmla="*/ 0 h 203"/>
                    <a:gd name="T2" fmla="*/ 0 w 286"/>
                    <a:gd name="T3" fmla="*/ 28 h 203"/>
                    <a:gd name="T4" fmla="*/ 33 w 286"/>
                    <a:gd name="T5" fmla="*/ 28 h 203"/>
                    <a:gd name="T6" fmla="*/ 33 w 286"/>
                    <a:gd name="T7" fmla="*/ 203 h 203"/>
                    <a:gd name="T8" fmla="*/ 286 w 286"/>
                    <a:gd name="T9" fmla="*/ 203 h 203"/>
                    <a:gd name="T10" fmla="*/ 286 w 286"/>
                    <a:gd name="T11" fmla="*/ 177 h 203"/>
                    <a:gd name="T12" fmla="*/ 59 w 286"/>
                    <a:gd name="T13" fmla="*/ 177 h 203"/>
                    <a:gd name="T14" fmla="*/ 59 w 286"/>
                    <a:gd name="T15" fmla="*/ 0 h 203"/>
                    <a:gd name="T16" fmla="*/ 0 w 286"/>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03">
                      <a:moveTo>
                        <a:pt x="0" y="0"/>
                      </a:moveTo>
                      <a:lnTo>
                        <a:pt x="0" y="28"/>
                      </a:lnTo>
                      <a:lnTo>
                        <a:pt x="33" y="28"/>
                      </a:lnTo>
                      <a:lnTo>
                        <a:pt x="33" y="203"/>
                      </a:lnTo>
                      <a:lnTo>
                        <a:pt x="286" y="203"/>
                      </a:lnTo>
                      <a:lnTo>
                        <a:pt x="286" y="177"/>
                      </a:lnTo>
                      <a:lnTo>
                        <a:pt x="59" y="177"/>
                      </a:lnTo>
                      <a:lnTo>
                        <a:pt x="59" y="0"/>
                      </a:lnTo>
                      <a:lnTo>
                        <a:pt x="0" y="0"/>
                      </a:ln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sp>
              <p:nvSpPr>
                <p:cNvPr id="55" name="PA-îṥļîḑé-Oval 36">
                  <a:extLst>
                    <a:ext uri="{FF2B5EF4-FFF2-40B4-BE49-F238E27FC236}">
                      <a16:creationId xmlns:a16="http://schemas.microsoft.com/office/drawing/2014/main" id="{53D68489-7B79-4A74-8CFE-F7EF1A9B63CF}"/>
                    </a:ext>
                  </a:extLst>
                </p:cNvPr>
                <p:cNvSpPr/>
                <p:nvPr>
                  <p:custDataLst>
                    <p:tags r:id="rId32"/>
                  </p:custDataLst>
                </p:nvPr>
              </p:nvSpPr>
              <p:spPr bwMode="auto">
                <a:xfrm>
                  <a:off x="1030288" y="2903538"/>
                  <a:ext cx="87313" cy="87313"/>
                </a:xfrm>
                <a:prstGeom prst="ellipse">
                  <a:avLst/>
                </a:pr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sp>
              <p:nvSpPr>
                <p:cNvPr id="56" name="PA-îṥļîḑé-Oval 37">
                  <a:extLst>
                    <a:ext uri="{FF2B5EF4-FFF2-40B4-BE49-F238E27FC236}">
                      <a16:creationId xmlns:a16="http://schemas.microsoft.com/office/drawing/2014/main" id="{E0B76D9C-185C-44CD-83FF-AA45721CD61F}"/>
                    </a:ext>
                  </a:extLst>
                </p:cNvPr>
                <p:cNvSpPr/>
                <p:nvPr>
                  <p:custDataLst>
                    <p:tags r:id="rId33"/>
                  </p:custDataLst>
                </p:nvPr>
              </p:nvSpPr>
              <p:spPr bwMode="auto">
                <a:xfrm>
                  <a:off x="1281113" y="2903538"/>
                  <a:ext cx="87313" cy="87313"/>
                </a:xfrm>
                <a:prstGeom prst="ellipse">
                  <a:avLst/>
                </a:pr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grpSp>
        </p:grpSp>
        <p:grpSp>
          <p:nvGrpSpPr>
            <p:cNvPr id="29" name="Group 40">
              <a:extLst>
                <a:ext uri="{FF2B5EF4-FFF2-40B4-BE49-F238E27FC236}">
                  <a16:creationId xmlns:a16="http://schemas.microsoft.com/office/drawing/2014/main" id="{040F3493-5B23-4DEC-9A7F-D57A381BA0A4}"/>
                </a:ext>
              </a:extLst>
            </p:cNvPr>
            <p:cNvGrpSpPr/>
            <p:nvPr/>
          </p:nvGrpSpPr>
          <p:grpSpPr>
            <a:xfrm>
              <a:off x="4793952" y="3739721"/>
              <a:ext cx="1313885" cy="1313885"/>
              <a:chOff x="4958190" y="4256356"/>
              <a:chExt cx="1313885" cy="1313885"/>
            </a:xfrm>
          </p:grpSpPr>
          <p:grpSp>
            <p:nvGrpSpPr>
              <p:cNvPr id="45" name="Group 41">
                <a:extLst>
                  <a:ext uri="{FF2B5EF4-FFF2-40B4-BE49-F238E27FC236}">
                    <a16:creationId xmlns:a16="http://schemas.microsoft.com/office/drawing/2014/main" id="{8C550263-A8D3-4202-A30F-B8506AAA4479}"/>
                  </a:ext>
                </a:extLst>
              </p:cNvPr>
              <p:cNvGrpSpPr/>
              <p:nvPr/>
            </p:nvGrpSpPr>
            <p:grpSpPr>
              <a:xfrm>
                <a:off x="4958190" y="4256356"/>
                <a:ext cx="1313885" cy="1313885"/>
                <a:chOff x="3718642" y="3181350"/>
                <a:chExt cx="985414" cy="985414"/>
              </a:xfrm>
            </p:grpSpPr>
            <p:sp>
              <p:nvSpPr>
                <p:cNvPr id="49" name="PA-îṥļîḑé-Oval 45">
                  <a:extLst>
                    <a:ext uri="{FF2B5EF4-FFF2-40B4-BE49-F238E27FC236}">
                      <a16:creationId xmlns:a16="http://schemas.microsoft.com/office/drawing/2014/main" id="{200BC4D5-EE14-4BCF-86D3-33ED728D70FC}"/>
                    </a:ext>
                  </a:extLst>
                </p:cNvPr>
                <p:cNvSpPr/>
                <p:nvPr>
                  <p:custDataLst>
                    <p:tags r:id="rId28"/>
                  </p:custDataLst>
                </p:nvPr>
              </p:nvSpPr>
              <p:spPr>
                <a:xfrm>
                  <a:off x="3718642" y="3181350"/>
                  <a:ext cx="985414" cy="985414"/>
                </a:xfrm>
                <a:prstGeom prst="ellipse">
                  <a:avLst/>
                </a:prstGeom>
                <a:solidFill>
                  <a:srgbClr val="E48987"/>
                </a:solid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sp>
              <p:nvSpPr>
                <p:cNvPr id="50" name="PA-îṥļîḑé-Oval 46">
                  <a:extLst>
                    <a:ext uri="{FF2B5EF4-FFF2-40B4-BE49-F238E27FC236}">
                      <a16:creationId xmlns:a16="http://schemas.microsoft.com/office/drawing/2014/main" id="{7A2B5926-D495-42B1-BA9F-B7EE1A7A85F3}"/>
                    </a:ext>
                  </a:extLst>
                </p:cNvPr>
                <p:cNvSpPr/>
                <p:nvPr>
                  <p:custDataLst>
                    <p:tags r:id="rId29"/>
                  </p:custDataLst>
                </p:nvPr>
              </p:nvSpPr>
              <p:spPr>
                <a:xfrm>
                  <a:off x="3794842" y="3257550"/>
                  <a:ext cx="833014" cy="833014"/>
                </a:xfrm>
                <a:prstGeom prst="ellipse">
                  <a:avLst/>
                </a:prstGeom>
                <a:no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grpSp>
          <p:grpSp>
            <p:nvGrpSpPr>
              <p:cNvPr id="46" name="Group 42">
                <a:extLst>
                  <a:ext uri="{FF2B5EF4-FFF2-40B4-BE49-F238E27FC236}">
                    <a16:creationId xmlns:a16="http://schemas.microsoft.com/office/drawing/2014/main" id="{D82579FD-FF2B-4565-A7C0-B34D627296E0}"/>
                  </a:ext>
                </a:extLst>
              </p:cNvPr>
              <p:cNvGrpSpPr/>
              <p:nvPr/>
            </p:nvGrpSpPr>
            <p:grpSpPr>
              <a:xfrm>
                <a:off x="5393149" y="4702427"/>
                <a:ext cx="443963" cy="359267"/>
                <a:chOff x="3733800" y="1066801"/>
                <a:chExt cx="515938" cy="417512"/>
              </a:xfrm>
              <a:solidFill>
                <a:schemeClr val="bg1">
                  <a:lumMod val="50000"/>
                </a:schemeClr>
              </a:solidFill>
            </p:grpSpPr>
            <p:sp>
              <p:nvSpPr>
                <p:cNvPr id="47" name="PA-îṥļîḑé-Freeform: Shape 43">
                  <a:extLst>
                    <a:ext uri="{FF2B5EF4-FFF2-40B4-BE49-F238E27FC236}">
                      <a16:creationId xmlns:a16="http://schemas.microsoft.com/office/drawing/2014/main" id="{A6542388-09FB-48F5-9237-4934D420EDE5}"/>
                    </a:ext>
                  </a:extLst>
                </p:cNvPr>
                <p:cNvSpPr/>
                <p:nvPr>
                  <p:custDataLst>
                    <p:tags r:id="rId26"/>
                  </p:custDataLst>
                </p:nvPr>
              </p:nvSpPr>
              <p:spPr bwMode="auto">
                <a:xfrm>
                  <a:off x="3824288" y="1066801"/>
                  <a:ext cx="384175" cy="236538"/>
                </a:xfrm>
                <a:custGeom>
                  <a:avLst/>
                  <a:gdLst>
                    <a:gd name="T0" fmla="*/ 157 w 242"/>
                    <a:gd name="T1" fmla="*/ 0 h 149"/>
                    <a:gd name="T2" fmla="*/ 157 w 242"/>
                    <a:gd name="T3" fmla="*/ 82 h 149"/>
                    <a:gd name="T4" fmla="*/ 0 w 242"/>
                    <a:gd name="T5" fmla="*/ 82 h 149"/>
                    <a:gd name="T6" fmla="*/ 0 w 242"/>
                    <a:gd name="T7" fmla="*/ 149 h 149"/>
                    <a:gd name="T8" fmla="*/ 242 w 242"/>
                    <a:gd name="T9" fmla="*/ 149 h 149"/>
                    <a:gd name="T10" fmla="*/ 242 w 242"/>
                    <a:gd name="T11" fmla="*/ 82 h 149"/>
                    <a:gd name="T12" fmla="*/ 213 w 242"/>
                    <a:gd name="T13" fmla="*/ 82 h 149"/>
                    <a:gd name="T14" fmla="*/ 213 w 242"/>
                    <a:gd name="T15" fmla="*/ 0 h 149"/>
                    <a:gd name="T16" fmla="*/ 157 w 242"/>
                    <a:gd name="T17" fmla="*/ 0 h 149"/>
                    <a:gd name="T18" fmla="*/ 73 w 242"/>
                    <a:gd name="T19" fmla="*/ 132 h 149"/>
                    <a:gd name="T20" fmla="*/ 32 w 242"/>
                    <a:gd name="T21" fmla="*/ 132 h 149"/>
                    <a:gd name="T22" fmla="*/ 32 w 242"/>
                    <a:gd name="T23" fmla="*/ 103 h 149"/>
                    <a:gd name="T24" fmla="*/ 73 w 242"/>
                    <a:gd name="T25" fmla="*/ 103 h 149"/>
                    <a:gd name="T26" fmla="*/ 73 w 242"/>
                    <a:gd name="T27" fmla="*/ 132 h 149"/>
                    <a:gd name="T28" fmla="*/ 142 w 242"/>
                    <a:gd name="T29" fmla="*/ 132 h 149"/>
                    <a:gd name="T30" fmla="*/ 100 w 242"/>
                    <a:gd name="T31" fmla="*/ 132 h 149"/>
                    <a:gd name="T32" fmla="*/ 100 w 242"/>
                    <a:gd name="T33" fmla="*/ 103 h 149"/>
                    <a:gd name="T34" fmla="*/ 142 w 242"/>
                    <a:gd name="T35" fmla="*/ 103 h 149"/>
                    <a:gd name="T36" fmla="*/ 142 w 242"/>
                    <a:gd name="T37" fmla="*/ 132 h 149"/>
                    <a:gd name="T38" fmla="*/ 211 w 242"/>
                    <a:gd name="T39" fmla="*/ 132 h 149"/>
                    <a:gd name="T40" fmla="*/ 169 w 242"/>
                    <a:gd name="T41" fmla="*/ 132 h 149"/>
                    <a:gd name="T42" fmla="*/ 169 w 242"/>
                    <a:gd name="T43" fmla="*/ 103 h 149"/>
                    <a:gd name="T44" fmla="*/ 211 w 242"/>
                    <a:gd name="T45" fmla="*/ 103 h 149"/>
                    <a:gd name="T46" fmla="*/ 211 w 242"/>
                    <a:gd name="T47" fmla="*/ 13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9">
                      <a:moveTo>
                        <a:pt x="157" y="0"/>
                      </a:moveTo>
                      <a:lnTo>
                        <a:pt x="157" y="82"/>
                      </a:lnTo>
                      <a:lnTo>
                        <a:pt x="0" y="82"/>
                      </a:lnTo>
                      <a:lnTo>
                        <a:pt x="0" y="149"/>
                      </a:lnTo>
                      <a:lnTo>
                        <a:pt x="242" y="149"/>
                      </a:lnTo>
                      <a:lnTo>
                        <a:pt x="242" y="82"/>
                      </a:lnTo>
                      <a:lnTo>
                        <a:pt x="213" y="82"/>
                      </a:lnTo>
                      <a:lnTo>
                        <a:pt x="213" y="0"/>
                      </a:lnTo>
                      <a:lnTo>
                        <a:pt x="157" y="0"/>
                      </a:lnTo>
                      <a:close/>
                      <a:moveTo>
                        <a:pt x="73" y="132"/>
                      </a:moveTo>
                      <a:lnTo>
                        <a:pt x="32" y="132"/>
                      </a:lnTo>
                      <a:lnTo>
                        <a:pt x="32" y="103"/>
                      </a:lnTo>
                      <a:lnTo>
                        <a:pt x="73" y="103"/>
                      </a:lnTo>
                      <a:lnTo>
                        <a:pt x="73" y="132"/>
                      </a:lnTo>
                      <a:close/>
                      <a:moveTo>
                        <a:pt x="142" y="132"/>
                      </a:moveTo>
                      <a:lnTo>
                        <a:pt x="100" y="132"/>
                      </a:lnTo>
                      <a:lnTo>
                        <a:pt x="100" y="103"/>
                      </a:lnTo>
                      <a:lnTo>
                        <a:pt x="142" y="103"/>
                      </a:lnTo>
                      <a:lnTo>
                        <a:pt x="142" y="132"/>
                      </a:lnTo>
                      <a:close/>
                      <a:moveTo>
                        <a:pt x="211" y="132"/>
                      </a:moveTo>
                      <a:lnTo>
                        <a:pt x="169" y="132"/>
                      </a:lnTo>
                      <a:lnTo>
                        <a:pt x="169" y="103"/>
                      </a:lnTo>
                      <a:lnTo>
                        <a:pt x="211" y="103"/>
                      </a:lnTo>
                      <a:lnTo>
                        <a:pt x="211" y="132"/>
                      </a:ln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sp>
              <p:nvSpPr>
                <p:cNvPr id="48" name="PA-îṥļîḑé-Freeform: Shape 44">
                  <a:extLst>
                    <a:ext uri="{FF2B5EF4-FFF2-40B4-BE49-F238E27FC236}">
                      <a16:creationId xmlns:a16="http://schemas.microsoft.com/office/drawing/2014/main" id="{45687511-CE58-4E3B-B499-DB96410054EC}"/>
                    </a:ext>
                  </a:extLst>
                </p:cNvPr>
                <p:cNvSpPr/>
                <p:nvPr>
                  <p:custDataLst>
                    <p:tags r:id="rId27"/>
                  </p:custDataLst>
                </p:nvPr>
              </p:nvSpPr>
              <p:spPr bwMode="auto">
                <a:xfrm>
                  <a:off x="3733800" y="1316038"/>
                  <a:ext cx="515938" cy="168275"/>
                </a:xfrm>
                <a:custGeom>
                  <a:avLst/>
                  <a:gdLst>
                    <a:gd name="T0" fmla="*/ 314 w 325"/>
                    <a:gd name="T1" fmla="*/ 106 h 106"/>
                    <a:gd name="T2" fmla="*/ 325 w 325"/>
                    <a:gd name="T3" fmla="*/ 0 h 106"/>
                    <a:gd name="T4" fmla="*/ 0 w 325"/>
                    <a:gd name="T5" fmla="*/ 0 h 106"/>
                    <a:gd name="T6" fmla="*/ 37 w 325"/>
                    <a:gd name="T7" fmla="*/ 106 h 106"/>
                    <a:gd name="T8" fmla="*/ 314 w 325"/>
                    <a:gd name="T9" fmla="*/ 106 h 106"/>
                  </a:gdLst>
                  <a:ahLst/>
                  <a:cxnLst>
                    <a:cxn ang="0">
                      <a:pos x="T0" y="T1"/>
                    </a:cxn>
                    <a:cxn ang="0">
                      <a:pos x="T2" y="T3"/>
                    </a:cxn>
                    <a:cxn ang="0">
                      <a:pos x="T4" y="T5"/>
                    </a:cxn>
                    <a:cxn ang="0">
                      <a:pos x="T6" y="T7"/>
                    </a:cxn>
                    <a:cxn ang="0">
                      <a:pos x="T8" y="T9"/>
                    </a:cxn>
                  </a:cxnLst>
                  <a:rect l="0" t="0" r="r" b="b"/>
                  <a:pathLst>
                    <a:path w="325" h="106">
                      <a:moveTo>
                        <a:pt x="314" y="106"/>
                      </a:moveTo>
                      <a:lnTo>
                        <a:pt x="325" y="0"/>
                      </a:lnTo>
                      <a:lnTo>
                        <a:pt x="0" y="0"/>
                      </a:lnTo>
                      <a:lnTo>
                        <a:pt x="37" y="106"/>
                      </a:lnTo>
                      <a:lnTo>
                        <a:pt x="314" y="106"/>
                      </a:ln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grpSp>
        </p:grpSp>
        <p:grpSp>
          <p:nvGrpSpPr>
            <p:cNvPr id="37" name="Group 47">
              <a:extLst>
                <a:ext uri="{FF2B5EF4-FFF2-40B4-BE49-F238E27FC236}">
                  <a16:creationId xmlns:a16="http://schemas.microsoft.com/office/drawing/2014/main" id="{F6160FD3-7D63-4AD9-BBC0-C9F95D5F447F}"/>
                </a:ext>
              </a:extLst>
            </p:cNvPr>
            <p:cNvGrpSpPr/>
            <p:nvPr/>
          </p:nvGrpSpPr>
          <p:grpSpPr>
            <a:xfrm>
              <a:off x="8244894" y="3741839"/>
              <a:ext cx="1313885" cy="1313885"/>
              <a:chOff x="8409132" y="4258474"/>
              <a:chExt cx="1313885" cy="1313885"/>
            </a:xfrm>
          </p:grpSpPr>
          <p:grpSp>
            <p:nvGrpSpPr>
              <p:cNvPr id="38" name="Group 48">
                <a:extLst>
                  <a:ext uri="{FF2B5EF4-FFF2-40B4-BE49-F238E27FC236}">
                    <a16:creationId xmlns:a16="http://schemas.microsoft.com/office/drawing/2014/main" id="{0A3863FD-8137-4F1C-9730-AB3AE712EFFE}"/>
                  </a:ext>
                </a:extLst>
              </p:cNvPr>
              <p:cNvGrpSpPr/>
              <p:nvPr/>
            </p:nvGrpSpPr>
            <p:grpSpPr>
              <a:xfrm>
                <a:off x="8409132" y="4258474"/>
                <a:ext cx="1313885" cy="1313885"/>
                <a:chOff x="6306849" y="3182938"/>
                <a:chExt cx="985414" cy="985414"/>
              </a:xfrm>
            </p:grpSpPr>
            <p:sp>
              <p:nvSpPr>
                <p:cNvPr id="43" name="PA-îṥļîḑé-Oval 53">
                  <a:extLst>
                    <a:ext uri="{FF2B5EF4-FFF2-40B4-BE49-F238E27FC236}">
                      <a16:creationId xmlns:a16="http://schemas.microsoft.com/office/drawing/2014/main" id="{E20A0663-96E8-4256-B261-5F4558A5E57F}"/>
                    </a:ext>
                  </a:extLst>
                </p:cNvPr>
                <p:cNvSpPr/>
                <p:nvPr>
                  <p:custDataLst>
                    <p:tags r:id="rId24"/>
                  </p:custDataLst>
                </p:nvPr>
              </p:nvSpPr>
              <p:spPr>
                <a:xfrm>
                  <a:off x="6306849" y="3182938"/>
                  <a:ext cx="985414" cy="985414"/>
                </a:xfrm>
                <a:prstGeom prst="ellipse">
                  <a:avLst/>
                </a:prstGeom>
                <a:solidFill>
                  <a:srgbClr val="E48987"/>
                </a:solid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a:solidFill>
                        <a:schemeClr val="tx1">
                          <a:lumMod val="75000"/>
                          <a:lumOff val="25000"/>
                        </a:schemeClr>
                      </a:solidFill>
                    </a:rPr>
                    <a:t> </a:t>
                  </a:r>
                </a:p>
              </p:txBody>
            </p:sp>
            <p:sp>
              <p:nvSpPr>
                <p:cNvPr id="44" name="PA-îṥļîḑé-Oval 54">
                  <a:extLst>
                    <a:ext uri="{FF2B5EF4-FFF2-40B4-BE49-F238E27FC236}">
                      <a16:creationId xmlns:a16="http://schemas.microsoft.com/office/drawing/2014/main" id="{D787CF10-5166-4EF8-8200-BCEE3C631FC4}"/>
                    </a:ext>
                  </a:extLst>
                </p:cNvPr>
                <p:cNvSpPr/>
                <p:nvPr>
                  <p:custDataLst>
                    <p:tags r:id="rId25"/>
                  </p:custDataLst>
                </p:nvPr>
              </p:nvSpPr>
              <p:spPr>
                <a:xfrm>
                  <a:off x="6383049" y="3257550"/>
                  <a:ext cx="833014" cy="833014"/>
                </a:xfrm>
                <a:prstGeom prst="ellipse">
                  <a:avLst/>
                </a:prstGeom>
                <a:noFill/>
                <a:ln w="9525" cap="flat" cmpd="sng" algn="ctr">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grpSp>
          <p:grpSp>
            <p:nvGrpSpPr>
              <p:cNvPr id="39" name="Group 49">
                <a:extLst>
                  <a:ext uri="{FF2B5EF4-FFF2-40B4-BE49-F238E27FC236}">
                    <a16:creationId xmlns:a16="http://schemas.microsoft.com/office/drawing/2014/main" id="{1414F563-2901-405C-A0F5-2BB1624C7F67}"/>
                  </a:ext>
                </a:extLst>
              </p:cNvPr>
              <p:cNvGrpSpPr/>
              <p:nvPr/>
            </p:nvGrpSpPr>
            <p:grpSpPr>
              <a:xfrm>
                <a:off x="8910345" y="4690414"/>
                <a:ext cx="312444" cy="381427"/>
                <a:chOff x="3357563" y="1085850"/>
                <a:chExt cx="366712" cy="447675"/>
              </a:xfrm>
              <a:solidFill>
                <a:schemeClr val="bg1">
                  <a:lumMod val="50000"/>
                </a:schemeClr>
              </a:solidFill>
            </p:grpSpPr>
            <p:sp>
              <p:nvSpPr>
                <p:cNvPr id="40" name="PA-îṥļîḑé-Rectangle 50">
                  <a:extLst>
                    <a:ext uri="{FF2B5EF4-FFF2-40B4-BE49-F238E27FC236}">
                      <a16:creationId xmlns:a16="http://schemas.microsoft.com/office/drawing/2014/main" id="{CDEBAF83-BCE8-432A-8524-9D54D5E1E331}"/>
                    </a:ext>
                  </a:extLst>
                </p:cNvPr>
                <p:cNvSpPr/>
                <p:nvPr>
                  <p:custDataLst>
                    <p:tags r:id="rId21"/>
                  </p:custDataLst>
                </p:nvPr>
              </p:nvSpPr>
              <p:spPr bwMode="auto">
                <a:xfrm>
                  <a:off x="3379788" y="1327150"/>
                  <a:ext cx="323850" cy="206375"/>
                </a:xfrm>
                <a:prstGeom prst="rect">
                  <a:avLst/>
                </a:prstGeom>
                <a:solidFill>
                  <a:schemeClr val="bg1"/>
                </a:solidFill>
                <a:ln>
                  <a:noFill/>
                </a:ln>
                <a:extLs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Lst>
              </p:spPr>
              <p:txBody>
                <a:bodyPr anchor="ctr"/>
                <a:lstStyle/>
                <a:p>
                  <a:pPr algn="ctr"/>
                  <a:endParaRPr>
                    <a:solidFill>
                      <a:schemeClr val="tx1">
                        <a:lumMod val="75000"/>
                        <a:lumOff val="25000"/>
                      </a:schemeClr>
                    </a:solidFill>
                  </a:endParaRPr>
                </a:p>
              </p:txBody>
            </p:sp>
            <p:sp>
              <p:nvSpPr>
                <p:cNvPr id="41" name="PA-îṥļîḑé-Freeform: Shape 51">
                  <a:extLst>
                    <a:ext uri="{FF2B5EF4-FFF2-40B4-BE49-F238E27FC236}">
                      <a16:creationId xmlns:a16="http://schemas.microsoft.com/office/drawing/2014/main" id="{39891EFD-83ED-4C7B-BEE8-13A22EC71241}"/>
                    </a:ext>
                  </a:extLst>
                </p:cNvPr>
                <p:cNvSpPr/>
                <p:nvPr>
                  <p:custDataLst>
                    <p:tags r:id="rId22"/>
                  </p:custDataLst>
                </p:nvPr>
              </p:nvSpPr>
              <p:spPr bwMode="auto">
                <a:xfrm>
                  <a:off x="3435350" y="1085850"/>
                  <a:ext cx="214312" cy="123825"/>
                </a:xfrm>
                <a:custGeom>
                  <a:avLst/>
                  <a:gdLst>
                    <a:gd name="T0" fmla="*/ 38 w 105"/>
                    <a:gd name="T1" fmla="*/ 61 h 61"/>
                    <a:gd name="T2" fmla="*/ 67 w 105"/>
                    <a:gd name="T3" fmla="*/ 61 h 61"/>
                    <a:gd name="T4" fmla="*/ 88 w 105"/>
                    <a:gd name="T5" fmla="*/ 48 h 61"/>
                    <a:gd name="T6" fmla="*/ 99 w 105"/>
                    <a:gd name="T7" fmla="*/ 11 h 61"/>
                    <a:gd name="T8" fmla="*/ 84 w 105"/>
                    <a:gd name="T9" fmla="*/ 3 h 61"/>
                    <a:gd name="T10" fmla="*/ 68 w 105"/>
                    <a:gd name="T11" fmla="*/ 17 h 61"/>
                    <a:gd name="T12" fmla="*/ 52 w 105"/>
                    <a:gd name="T13" fmla="*/ 41 h 61"/>
                    <a:gd name="T14" fmla="*/ 37 w 105"/>
                    <a:gd name="T15" fmla="*/ 17 h 61"/>
                    <a:gd name="T16" fmla="*/ 21 w 105"/>
                    <a:gd name="T17" fmla="*/ 3 h 61"/>
                    <a:gd name="T18" fmla="*/ 5 w 105"/>
                    <a:gd name="T19" fmla="*/ 11 h 61"/>
                    <a:gd name="T20" fmla="*/ 17 w 105"/>
                    <a:gd name="T21" fmla="*/ 48 h 61"/>
                    <a:gd name="T22" fmla="*/ 38 w 105"/>
                    <a:gd name="T23" fmla="*/ 61 h 61"/>
                    <a:gd name="T24" fmla="*/ 70 w 105"/>
                    <a:gd name="T25" fmla="*/ 35 h 61"/>
                    <a:gd name="T26" fmla="*/ 78 w 105"/>
                    <a:gd name="T27" fmla="*/ 24 h 61"/>
                    <a:gd name="T28" fmla="*/ 83 w 105"/>
                    <a:gd name="T29" fmla="*/ 19 h 61"/>
                    <a:gd name="T30" fmla="*/ 88 w 105"/>
                    <a:gd name="T31" fmla="*/ 18 h 61"/>
                    <a:gd name="T32" fmla="*/ 78 w 105"/>
                    <a:gd name="T33" fmla="*/ 41 h 61"/>
                    <a:gd name="T34" fmla="*/ 62 w 105"/>
                    <a:gd name="T35" fmla="*/ 50 h 61"/>
                    <a:gd name="T36" fmla="*/ 70 w 105"/>
                    <a:gd name="T37" fmla="*/ 35 h 61"/>
                    <a:gd name="T38" fmla="*/ 16 w 105"/>
                    <a:gd name="T39" fmla="*/ 18 h 61"/>
                    <a:gd name="T40" fmla="*/ 22 w 105"/>
                    <a:gd name="T41" fmla="*/ 19 h 61"/>
                    <a:gd name="T42" fmla="*/ 26 w 105"/>
                    <a:gd name="T43" fmla="*/ 24 h 61"/>
                    <a:gd name="T44" fmla="*/ 34 w 105"/>
                    <a:gd name="T45" fmla="*/ 35 h 61"/>
                    <a:gd name="T46" fmla="*/ 43 w 105"/>
                    <a:gd name="T47" fmla="*/ 50 h 61"/>
                    <a:gd name="T48" fmla="*/ 27 w 105"/>
                    <a:gd name="T49" fmla="*/ 41 h 61"/>
                    <a:gd name="T50" fmla="*/ 16 w 105"/>
                    <a:gd name="T51"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61">
                      <a:moveTo>
                        <a:pt x="38" y="61"/>
                      </a:moveTo>
                      <a:cubicBezTo>
                        <a:pt x="67" y="61"/>
                        <a:pt x="67" y="61"/>
                        <a:pt x="67" y="61"/>
                      </a:cubicBezTo>
                      <a:cubicBezTo>
                        <a:pt x="75" y="59"/>
                        <a:pt x="82" y="55"/>
                        <a:pt x="88" y="48"/>
                      </a:cubicBezTo>
                      <a:cubicBezTo>
                        <a:pt x="96" y="40"/>
                        <a:pt x="105" y="22"/>
                        <a:pt x="99" y="11"/>
                      </a:cubicBezTo>
                      <a:cubicBezTo>
                        <a:pt x="97" y="5"/>
                        <a:pt x="90" y="0"/>
                        <a:pt x="84" y="3"/>
                      </a:cubicBezTo>
                      <a:cubicBezTo>
                        <a:pt x="77" y="5"/>
                        <a:pt x="73" y="11"/>
                        <a:pt x="68" y="17"/>
                      </a:cubicBezTo>
                      <a:cubicBezTo>
                        <a:pt x="62" y="24"/>
                        <a:pt x="57" y="32"/>
                        <a:pt x="52" y="41"/>
                      </a:cubicBezTo>
                      <a:cubicBezTo>
                        <a:pt x="48" y="32"/>
                        <a:pt x="43" y="24"/>
                        <a:pt x="37" y="17"/>
                      </a:cubicBezTo>
                      <a:cubicBezTo>
                        <a:pt x="32" y="11"/>
                        <a:pt x="28" y="5"/>
                        <a:pt x="21" y="3"/>
                      </a:cubicBezTo>
                      <a:cubicBezTo>
                        <a:pt x="14" y="0"/>
                        <a:pt x="8" y="5"/>
                        <a:pt x="5" y="11"/>
                      </a:cubicBezTo>
                      <a:cubicBezTo>
                        <a:pt x="0" y="22"/>
                        <a:pt x="9" y="40"/>
                        <a:pt x="17" y="48"/>
                      </a:cubicBezTo>
                      <a:cubicBezTo>
                        <a:pt x="23" y="55"/>
                        <a:pt x="30" y="59"/>
                        <a:pt x="38" y="61"/>
                      </a:cubicBezTo>
                      <a:close/>
                      <a:moveTo>
                        <a:pt x="70" y="35"/>
                      </a:moveTo>
                      <a:cubicBezTo>
                        <a:pt x="73" y="31"/>
                        <a:pt x="76" y="27"/>
                        <a:pt x="78" y="24"/>
                      </a:cubicBezTo>
                      <a:cubicBezTo>
                        <a:pt x="80" y="22"/>
                        <a:pt x="81" y="21"/>
                        <a:pt x="83" y="19"/>
                      </a:cubicBezTo>
                      <a:cubicBezTo>
                        <a:pt x="84" y="17"/>
                        <a:pt x="88" y="13"/>
                        <a:pt x="88" y="18"/>
                      </a:cubicBezTo>
                      <a:cubicBezTo>
                        <a:pt x="89" y="26"/>
                        <a:pt x="83" y="35"/>
                        <a:pt x="78" y="41"/>
                      </a:cubicBezTo>
                      <a:cubicBezTo>
                        <a:pt x="73" y="45"/>
                        <a:pt x="68" y="48"/>
                        <a:pt x="62" y="50"/>
                      </a:cubicBezTo>
                      <a:cubicBezTo>
                        <a:pt x="64" y="45"/>
                        <a:pt x="67" y="40"/>
                        <a:pt x="70" y="35"/>
                      </a:cubicBezTo>
                      <a:close/>
                      <a:moveTo>
                        <a:pt x="16" y="18"/>
                      </a:moveTo>
                      <a:cubicBezTo>
                        <a:pt x="17" y="13"/>
                        <a:pt x="20" y="17"/>
                        <a:pt x="22" y="19"/>
                      </a:cubicBezTo>
                      <a:cubicBezTo>
                        <a:pt x="24" y="21"/>
                        <a:pt x="25" y="22"/>
                        <a:pt x="26" y="24"/>
                      </a:cubicBezTo>
                      <a:cubicBezTo>
                        <a:pt x="29" y="27"/>
                        <a:pt x="32" y="31"/>
                        <a:pt x="34" y="35"/>
                      </a:cubicBezTo>
                      <a:cubicBezTo>
                        <a:pt x="38" y="40"/>
                        <a:pt x="41" y="45"/>
                        <a:pt x="43" y="50"/>
                      </a:cubicBezTo>
                      <a:cubicBezTo>
                        <a:pt x="37" y="48"/>
                        <a:pt x="31" y="45"/>
                        <a:pt x="27" y="41"/>
                      </a:cubicBezTo>
                      <a:cubicBezTo>
                        <a:pt x="22" y="35"/>
                        <a:pt x="16" y="26"/>
                        <a:pt x="16" y="18"/>
                      </a:cubicBez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sp>
              <p:nvSpPr>
                <p:cNvPr id="42" name="PA-îṥļîḑé-Freeform: Shape 52">
                  <a:extLst>
                    <a:ext uri="{FF2B5EF4-FFF2-40B4-BE49-F238E27FC236}">
                      <a16:creationId xmlns:a16="http://schemas.microsoft.com/office/drawing/2014/main" id="{EC62DF41-E712-4736-B0C8-1AA6D09E1380}"/>
                    </a:ext>
                  </a:extLst>
                </p:cNvPr>
                <p:cNvSpPr/>
                <p:nvPr>
                  <p:custDataLst>
                    <p:tags r:id="rId23"/>
                  </p:custDataLst>
                </p:nvPr>
              </p:nvSpPr>
              <p:spPr bwMode="auto">
                <a:xfrm>
                  <a:off x="3357563" y="1223963"/>
                  <a:ext cx="366712" cy="90487"/>
                </a:xfrm>
                <a:custGeom>
                  <a:avLst/>
                  <a:gdLst>
                    <a:gd name="T0" fmla="*/ 231 w 231"/>
                    <a:gd name="T1" fmla="*/ 0 h 57"/>
                    <a:gd name="T2" fmla="*/ 0 w 231"/>
                    <a:gd name="T3" fmla="*/ 0 h 57"/>
                    <a:gd name="T4" fmla="*/ 0 w 231"/>
                    <a:gd name="T5" fmla="*/ 57 h 57"/>
                    <a:gd name="T6" fmla="*/ 14 w 231"/>
                    <a:gd name="T7" fmla="*/ 57 h 57"/>
                    <a:gd name="T8" fmla="*/ 218 w 231"/>
                    <a:gd name="T9" fmla="*/ 57 h 57"/>
                    <a:gd name="T10" fmla="*/ 231 w 231"/>
                    <a:gd name="T11" fmla="*/ 57 h 57"/>
                    <a:gd name="T12" fmla="*/ 231 w 231"/>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231" h="57">
                      <a:moveTo>
                        <a:pt x="231" y="0"/>
                      </a:moveTo>
                      <a:lnTo>
                        <a:pt x="0" y="0"/>
                      </a:lnTo>
                      <a:lnTo>
                        <a:pt x="0" y="57"/>
                      </a:lnTo>
                      <a:lnTo>
                        <a:pt x="14" y="57"/>
                      </a:lnTo>
                      <a:lnTo>
                        <a:pt x="218" y="57"/>
                      </a:lnTo>
                      <a:lnTo>
                        <a:pt x="231" y="57"/>
                      </a:lnTo>
                      <a:lnTo>
                        <a:pt x="231" y="0"/>
                      </a:lnTo>
                      <a:close/>
                    </a:path>
                  </a:pathLst>
                </a:custGeom>
                <a:solidFill>
                  <a:schemeClr val="bg1"/>
                </a:solidFill>
                <a:ln>
                  <a:noFill/>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txBody>
                <a:bodyPr anchor="ctr"/>
                <a:lstStyle/>
                <a:p>
                  <a:pPr algn="ctr"/>
                  <a:endParaRPr>
                    <a:solidFill>
                      <a:schemeClr val="tx1">
                        <a:lumMod val="75000"/>
                        <a:lumOff val="25000"/>
                      </a:schemeClr>
                    </a:solidFill>
                  </a:endParaRPr>
                </a:p>
              </p:txBody>
            </p:sp>
          </p:grpSp>
        </p:grpSp>
      </p:grpSp>
      <p:grpSp>
        <p:nvGrpSpPr>
          <p:cNvPr id="76" name="PA-组合 49">
            <a:extLst>
              <a:ext uri="{FF2B5EF4-FFF2-40B4-BE49-F238E27FC236}">
                <a16:creationId xmlns:a16="http://schemas.microsoft.com/office/drawing/2014/main" id="{ED23E3E8-3E32-4F34-AB7A-FE5B3B000F08}"/>
              </a:ext>
            </a:extLst>
          </p:cNvPr>
          <p:cNvGrpSpPr/>
          <p:nvPr>
            <p:custDataLst>
              <p:tags r:id="rId2"/>
            </p:custDataLst>
          </p:nvPr>
        </p:nvGrpSpPr>
        <p:grpSpPr>
          <a:xfrm>
            <a:off x="1276269" y="2727484"/>
            <a:ext cx="2292588" cy="752220"/>
            <a:chOff x="1723329" y="2693108"/>
            <a:chExt cx="2292588" cy="752220"/>
          </a:xfrm>
        </p:grpSpPr>
        <p:sp>
          <p:nvSpPr>
            <p:cNvPr id="77" name="PA-矩形 70">
              <a:extLst>
                <a:ext uri="{FF2B5EF4-FFF2-40B4-BE49-F238E27FC236}">
                  <a16:creationId xmlns:a16="http://schemas.microsoft.com/office/drawing/2014/main" id="{AE667360-CF51-495B-B847-73D046D4FB3B}"/>
                </a:ext>
              </a:extLst>
            </p:cNvPr>
            <p:cNvSpPr/>
            <p:nvPr>
              <p:custDataLst>
                <p:tags r:id="rId18"/>
              </p:custDataLst>
            </p:nvPr>
          </p:nvSpPr>
          <p:spPr>
            <a:xfrm>
              <a:off x="1804921" y="2693108"/>
              <a:ext cx="2129405" cy="369332"/>
            </a:xfrm>
            <a:prstGeom prst="rect">
              <a:avLst/>
            </a:prstGeom>
          </p:spPr>
          <p:txBody>
            <a:bodyPr wrap="square">
              <a:spAutoFit/>
            </a:bodyPr>
            <a:lstStyle/>
            <a:p>
              <a:pPr algn="ctr"/>
              <a:r>
                <a:rPr lang="en-US" altLang="zh-CN" b="1" dirty="0">
                  <a:solidFill>
                    <a:schemeClr val="tx1">
                      <a:lumMod val="75000"/>
                      <a:lumOff val="25000"/>
                    </a:schemeClr>
                  </a:solidFill>
                  <a:ea typeface="思源黑体 Normal" panose="020B0400000000000000" pitchFamily="34" charset="-122"/>
                  <a:cs typeface="+mn-ea"/>
                  <a:sym typeface="+mn-lt"/>
                </a:rPr>
                <a:t>2.27-3.1</a:t>
              </a:r>
              <a:endParaRPr lang="zh-CN" altLang="en-US" b="1" dirty="0">
                <a:solidFill>
                  <a:schemeClr val="tx1">
                    <a:lumMod val="75000"/>
                    <a:lumOff val="25000"/>
                  </a:schemeClr>
                </a:solidFill>
                <a:ea typeface="思源黑体 Normal" panose="020B0400000000000000" pitchFamily="34" charset="-122"/>
                <a:cs typeface="+mn-ea"/>
                <a:sym typeface="+mn-lt"/>
              </a:endParaRPr>
            </a:p>
          </p:txBody>
        </p:sp>
        <p:sp>
          <p:nvSpPr>
            <p:cNvPr id="78" name="PA-矩形 71">
              <a:extLst>
                <a:ext uri="{FF2B5EF4-FFF2-40B4-BE49-F238E27FC236}">
                  <a16:creationId xmlns:a16="http://schemas.microsoft.com/office/drawing/2014/main" id="{4549F003-6455-4738-9218-A6A242D211C8}"/>
                </a:ext>
              </a:extLst>
            </p:cNvPr>
            <p:cNvSpPr/>
            <p:nvPr>
              <p:custDataLst>
                <p:tags r:id="rId19"/>
              </p:custDataLst>
            </p:nvPr>
          </p:nvSpPr>
          <p:spPr>
            <a:xfrm>
              <a:off x="1723329" y="3029830"/>
              <a:ext cx="2292588" cy="415498"/>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调研、分析需求，</a:t>
              </a:r>
            </a:p>
          </p:txBody>
        </p:sp>
      </p:grpSp>
      <p:grpSp>
        <p:nvGrpSpPr>
          <p:cNvPr id="79" name="PA-组合 50">
            <a:extLst>
              <a:ext uri="{FF2B5EF4-FFF2-40B4-BE49-F238E27FC236}">
                <a16:creationId xmlns:a16="http://schemas.microsoft.com/office/drawing/2014/main" id="{AB81D3DE-80B6-4B6F-8BEB-2E8F744F4987}"/>
              </a:ext>
            </a:extLst>
          </p:cNvPr>
          <p:cNvGrpSpPr/>
          <p:nvPr>
            <p:custDataLst>
              <p:tags r:id="rId3"/>
            </p:custDataLst>
          </p:nvPr>
        </p:nvGrpSpPr>
        <p:grpSpPr>
          <a:xfrm>
            <a:off x="4694508" y="2727484"/>
            <a:ext cx="2292588" cy="1075386"/>
            <a:chOff x="1723329" y="2693108"/>
            <a:chExt cx="2292588" cy="1075386"/>
          </a:xfrm>
        </p:grpSpPr>
        <p:sp>
          <p:nvSpPr>
            <p:cNvPr id="80" name="PA-矩形 70">
              <a:extLst>
                <a:ext uri="{FF2B5EF4-FFF2-40B4-BE49-F238E27FC236}">
                  <a16:creationId xmlns:a16="http://schemas.microsoft.com/office/drawing/2014/main" id="{AB340B65-A23A-432F-B993-A7E4B12B3794}"/>
                </a:ext>
              </a:extLst>
            </p:cNvPr>
            <p:cNvSpPr/>
            <p:nvPr>
              <p:custDataLst>
                <p:tags r:id="rId16"/>
              </p:custDataLst>
            </p:nvPr>
          </p:nvSpPr>
          <p:spPr>
            <a:xfrm>
              <a:off x="1804921" y="2693108"/>
              <a:ext cx="2129405" cy="369332"/>
            </a:xfrm>
            <a:prstGeom prst="rect">
              <a:avLst/>
            </a:prstGeom>
          </p:spPr>
          <p:txBody>
            <a:bodyPr wrap="square">
              <a:spAutoFit/>
            </a:bodyPr>
            <a:lstStyle/>
            <a:p>
              <a:pPr algn="ctr"/>
              <a:r>
                <a:rPr lang="en-US" altLang="zh-CN" b="1" dirty="0">
                  <a:solidFill>
                    <a:schemeClr val="tx1">
                      <a:lumMod val="75000"/>
                      <a:lumOff val="25000"/>
                    </a:schemeClr>
                  </a:solidFill>
                  <a:ea typeface="思源黑体 Normal" panose="020B0400000000000000" pitchFamily="34" charset="-122"/>
                  <a:cs typeface="+mn-ea"/>
                  <a:sym typeface="+mn-lt"/>
                </a:rPr>
                <a:t>2.27-3.1</a:t>
              </a:r>
              <a:endParaRPr lang="zh-CN" altLang="en-US" b="1" dirty="0">
                <a:solidFill>
                  <a:schemeClr val="tx1">
                    <a:lumMod val="75000"/>
                    <a:lumOff val="25000"/>
                  </a:schemeClr>
                </a:solidFill>
                <a:ea typeface="思源黑体 Normal" panose="020B0400000000000000" pitchFamily="34" charset="-122"/>
                <a:cs typeface="+mn-ea"/>
                <a:sym typeface="+mn-lt"/>
              </a:endParaRPr>
            </a:p>
          </p:txBody>
        </p:sp>
        <p:sp>
          <p:nvSpPr>
            <p:cNvPr id="81" name="PA-矩形 71">
              <a:extLst>
                <a:ext uri="{FF2B5EF4-FFF2-40B4-BE49-F238E27FC236}">
                  <a16:creationId xmlns:a16="http://schemas.microsoft.com/office/drawing/2014/main" id="{03666E7E-4B64-4577-92FA-8BB73CCBA626}"/>
                </a:ext>
              </a:extLst>
            </p:cNvPr>
            <p:cNvSpPr/>
            <p:nvPr>
              <p:custDataLst>
                <p:tags r:id="rId17"/>
              </p:custDataLst>
            </p:nvPr>
          </p:nvSpPr>
          <p:spPr>
            <a:xfrm>
              <a:off x="1723329" y="3029830"/>
              <a:ext cx="2292588" cy="738664"/>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编写</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《Vision</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文档</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、完成</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use-case</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模型</a:t>
              </a:r>
            </a:p>
          </p:txBody>
        </p:sp>
      </p:grpSp>
      <p:grpSp>
        <p:nvGrpSpPr>
          <p:cNvPr id="82" name="PA-组合 53">
            <a:extLst>
              <a:ext uri="{FF2B5EF4-FFF2-40B4-BE49-F238E27FC236}">
                <a16:creationId xmlns:a16="http://schemas.microsoft.com/office/drawing/2014/main" id="{CD94C6D9-2EDD-41C4-BFD0-56E350724131}"/>
              </a:ext>
            </a:extLst>
          </p:cNvPr>
          <p:cNvGrpSpPr/>
          <p:nvPr>
            <p:custDataLst>
              <p:tags r:id="rId4"/>
            </p:custDataLst>
          </p:nvPr>
        </p:nvGrpSpPr>
        <p:grpSpPr>
          <a:xfrm>
            <a:off x="8031155" y="2727484"/>
            <a:ext cx="2292588" cy="709068"/>
            <a:chOff x="1723329" y="2693108"/>
            <a:chExt cx="2292588" cy="709068"/>
          </a:xfrm>
        </p:grpSpPr>
        <p:sp>
          <p:nvSpPr>
            <p:cNvPr id="83" name="PA-矩形 70">
              <a:extLst>
                <a:ext uri="{FF2B5EF4-FFF2-40B4-BE49-F238E27FC236}">
                  <a16:creationId xmlns:a16="http://schemas.microsoft.com/office/drawing/2014/main" id="{7944CCA1-B737-4088-AA9D-2CB3528732CF}"/>
                </a:ext>
              </a:extLst>
            </p:cNvPr>
            <p:cNvSpPr/>
            <p:nvPr>
              <p:custDataLst>
                <p:tags r:id="rId14"/>
              </p:custDataLst>
            </p:nvPr>
          </p:nvSpPr>
          <p:spPr>
            <a:xfrm>
              <a:off x="1804921" y="2693108"/>
              <a:ext cx="2129405" cy="369332"/>
            </a:xfrm>
            <a:prstGeom prst="rect">
              <a:avLst/>
            </a:prstGeom>
          </p:spPr>
          <p:txBody>
            <a:bodyPr wrap="square">
              <a:spAutoFit/>
            </a:bodyPr>
            <a:lstStyle/>
            <a:p>
              <a:pPr algn="ctr"/>
              <a:r>
                <a:rPr lang="en-US" altLang="zh-CN" b="1" dirty="0">
                  <a:solidFill>
                    <a:schemeClr val="tx1">
                      <a:lumMod val="75000"/>
                      <a:lumOff val="25000"/>
                    </a:schemeClr>
                  </a:solidFill>
                  <a:ea typeface="思源黑体 Normal" panose="020B0400000000000000" pitchFamily="34" charset="-122"/>
                  <a:cs typeface="+mn-ea"/>
                  <a:sym typeface="+mn-lt"/>
                </a:rPr>
                <a:t>3.1-3.3</a:t>
              </a:r>
              <a:endParaRPr lang="zh-CN" altLang="en-US" b="1" dirty="0">
                <a:solidFill>
                  <a:schemeClr val="tx1">
                    <a:lumMod val="75000"/>
                    <a:lumOff val="25000"/>
                  </a:schemeClr>
                </a:solidFill>
                <a:ea typeface="思源黑体 Normal" panose="020B0400000000000000" pitchFamily="34" charset="-122"/>
                <a:cs typeface="+mn-ea"/>
                <a:sym typeface="+mn-lt"/>
              </a:endParaRPr>
            </a:p>
          </p:txBody>
        </p:sp>
        <p:sp>
          <p:nvSpPr>
            <p:cNvPr id="84" name="PA-矩形 71">
              <a:extLst>
                <a:ext uri="{FF2B5EF4-FFF2-40B4-BE49-F238E27FC236}">
                  <a16:creationId xmlns:a16="http://schemas.microsoft.com/office/drawing/2014/main" id="{3649231C-ACFE-4257-A4CB-822EE9AD948D}"/>
                </a:ext>
              </a:extLst>
            </p:cNvPr>
            <p:cNvSpPr/>
            <p:nvPr>
              <p:custDataLst>
                <p:tags r:id="rId15"/>
              </p:custDataLst>
            </p:nvPr>
          </p:nvSpPr>
          <p:spPr>
            <a:xfrm>
              <a:off x="1723329" y="3029830"/>
              <a:ext cx="2292588" cy="372346"/>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选定语言、工具和框架</a:t>
              </a:r>
            </a:p>
          </p:txBody>
        </p:sp>
      </p:grpSp>
      <p:grpSp>
        <p:nvGrpSpPr>
          <p:cNvPr id="85" name="PA-组合 56">
            <a:extLst>
              <a:ext uri="{FF2B5EF4-FFF2-40B4-BE49-F238E27FC236}">
                <a16:creationId xmlns:a16="http://schemas.microsoft.com/office/drawing/2014/main" id="{AF5B8F62-B3C2-4382-ACE0-527CA86C1489}"/>
              </a:ext>
            </a:extLst>
          </p:cNvPr>
          <p:cNvGrpSpPr/>
          <p:nvPr>
            <p:custDataLst>
              <p:tags r:id="rId5"/>
            </p:custDataLst>
          </p:nvPr>
        </p:nvGrpSpPr>
        <p:grpSpPr>
          <a:xfrm>
            <a:off x="1276269" y="5082764"/>
            <a:ext cx="2292588" cy="709068"/>
            <a:chOff x="1723329" y="2693108"/>
            <a:chExt cx="2292588" cy="709068"/>
          </a:xfrm>
        </p:grpSpPr>
        <p:sp>
          <p:nvSpPr>
            <p:cNvPr id="86" name="PA-矩形 70">
              <a:extLst>
                <a:ext uri="{FF2B5EF4-FFF2-40B4-BE49-F238E27FC236}">
                  <a16:creationId xmlns:a16="http://schemas.microsoft.com/office/drawing/2014/main" id="{72DF02B7-0539-47A8-9EB5-FD9965ABCD6B}"/>
                </a:ext>
              </a:extLst>
            </p:cNvPr>
            <p:cNvSpPr/>
            <p:nvPr>
              <p:custDataLst>
                <p:tags r:id="rId12"/>
              </p:custDataLst>
            </p:nvPr>
          </p:nvSpPr>
          <p:spPr>
            <a:xfrm>
              <a:off x="1804921" y="2693108"/>
              <a:ext cx="2129405" cy="369332"/>
            </a:xfrm>
            <a:prstGeom prst="rect">
              <a:avLst/>
            </a:prstGeom>
          </p:spPr>
          <p:txBody>
            <a:bodyPr wrap="square">
              <a:spAutoFit/>
            </a:bodyPr>
            <a:lstStyle/>
            <a:p>
              <a:pPr algn="ctr"/>
              <a:r>
                <a:rPr lang="en-US" altLang="zh-CN" b="1" dirty="0">
                  <a:solidFill>
                    <a:schemeClr val="tx1">
                      <a:lumMod val="75000"/>
                      <a:lumOff val="25000"/>
                    </a:schemeClr>
                  </a:solidFill>
                  <a:ea typeface="思源黑体 Normal" panose="020B0400000000000000" pitchFamily="34" charset="-122"/>
                  <a:cs typeface="+mn-ea"/>
                  <a:sym typeface="+mn-lt"/>
                </a:rPr>
                <a:t>3.13-3.14</a:t>
              </a:r>
              <a:endParaRPr lang="zh-CN" altLang="en-US" b="1" dirty="0">
                <a:solidFill>
                  <a:schemeClr val="tx1">
                    <a:lumMod val="75000"/>
                    <a:lumOff val="25000"/>
                  </a:schemeClr>
                </a:solidFill>
                <a:ea typeface="思源黑体 Normal" panose="020B0400000000000000" pitchFamily="34" charset="-122"/>
                <a:cs typeface="+mn-ea"/>
                <a:sym typeface="+mn-lt"/>
              </a:endParaRPr>
            </a:p>
          </p:txBody>
        </p:sp>
        <p:sp>
          <p:nvSpPr>
            <p:cNvPr id="87" name="PA-矩形 71">
              <a:extLst>
                <a:ext uri="{FF2B5EF4-FFF2-40B4-BE49-F238E27FC236}">
                  <a16:creationId xmlns:a16="http://schemas.microsoft.com/office/drawing/2014/main" id="{2433A952-0070-48BD-BD8E-9DC491419908}"/>
                </a:ext>
              </a:extLst>
            </p:cNvPr>
            <p:cNvSpPr/>
            <p:nvPr>
              <p:custDataLst>
                <p:tags r:id="rId13"/>
              </p:custDataLst>
            </p:nvPr>
          </p:nvSpPr>
          <p:spPr>
            <a:xfrm>
              <a:off x="1723329" y="3029830"/>
              <a:ext cx="2292588" cy="372346"/>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编写</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迭代评估报告</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endParaRPr>
            </a:p>
          </p:txBody>
        </p:sp>
      </p:grpSp>
      <p:grpSp>
        <p:nvGrpSpPr>
          <p:cNvPr id="88" name="PA-组合 59">
            <a:extLst>
              <a:ext uri="{FF2B5EF4-FFF2-40B4-BE49-F238E27FC236}">
                <a16:creationId xmlns:a16="http://schemas.microsoft.com/office/drawing/2014/main" id="{0CA83A31-CD8D-4D16-A6E1-8D064423FBA4}"/>
              </a:ext>
            </a:extLst>
          </p:cNvPr>
          <p:cNvGrpSpPr/>
          <p:nvPr>
            <p:custDataLst>
              <p:tags r:id="rId6"/>
            </p:custDataLst>
          </p:nvPr>
        </p:nvGrpSpPr>
        <p:grpSpPr>
          <a:xfrm>
            <a:off x="4694508" y="5082764"/>
            <a:ext cx="2292588" cy="1032233"/>
            <a:chOff x="1723329" y="2693108"/>
            <a:chExt cx="2292588" cy="1032233"/>
          </a:xfrm>
        </p:grpSpPr>
        <p:sp>
          <p:nvSpPr>
            <p:cNvPr id="89" name="PA-矩形 70">
              <a:extLst>
                <a:ext uri="{FF2B5EF4-FFF2-40B4-BE49-F238E27FC236}">
                  <a16:creationId xmlns:a16="http://schemas.microsoft.com/office/drawing/2014/main" id="{2AA12950-2DED-41FA-B6AE-A73F9B8B9251}"/>
                </a:ext>
              </a:extLst>
            </p:cNvPr>
            <p:cNvSpPr/>
            <p:nvPr>
              <p:custDataLst>
                <p:tags r:id="rId10"/>
              </p:custDataLst>
            </p:nvPr>
          </p:nvSpPr>
          <p:spPr>
            <a:xfrm>
              <a:off x="1804921" y="2693108"/>
              <a:ext cx="2129405" cy="369332"/>
            </a:xfrm>
            <a:prstGeom prst="rect">
              <a:avLst/>
            </a:prstGeom>
          </p:spPr>
          <p:txBody>
            <a:bodyPr wrap="square">
              <a:spAutoFit/>
            </a:bodyPr>
            <a:lstStyle/>
            <a:p>
              <a:pPr algn="ctr"/>
              <a:r>
                <a:rPr lang="en-US" altLang="zh-CN" b="1" dirty="0">
                  <a:solidFill>
                    <a:schemeClr val="tx1">
                      <a:lumMod val="75000"/>
                      <a:lumOff val="25000"/>
                    </a:schemeClr>
                  </a:solidFill>
                  <a:ea typeface="思源黑体 Normal" panose="020B0400000000000000" pitchFamily="34" charset="-122"/>
                  <a:cs typeface="+mn-ea"/>
                  <a:sym typeface="+mn-lt"/>
                </a:rPr>
                <a:t>3.9-3.12</a:t>
              </a:r>
              <a:endParaRPr lang="zh-CN" altLang="en-US" b="1" dirty="0">
                <a:solidFill>
                  <a:schemeClr val="tx1">
                    <a:lumMod val="75000"/>
                    <a:lumOff val="25000"/>
                  </a:schemeClr>
                </a:solidFill>
                <a:ea typeface="思源黑体 Normal" panose="020B0400000000000000" pitchFamily="34" charset="-122"/>
                <a:cs typeface="+mn-ea"/>
                <a:sym typeface="+mn-lt"/>
              </a:endParaRPr>
            </a:p>
          </p:txBody>
        </p:sp>
        <p:sp>
          <p:nvSpPr>
            <p:cNvPr id="90" name="PA-矩形 71">
              <a:extLst>
                <a:ext uri="{FF2B5EF4-FFF2-40B4-BE49-F238E27FC236}">
                  <a16:creationId xmlns:a16="http://schemas.microsoft.com/office/drawing/2014/main" id="{7A602870-86AE-4B0B-993A-CC2083AA77AC}"/>
                </a:ext>
              </a:extLst>
            </p:cNvPr>
            <p:cNvSpPr/>
            <p:nvPr>
              <p:custDataLst>
                <p:tags r:id="rId11"/>
              </p:custDataLst>
            </p:nvPr>
          </p:nvSpPr>
          <p:spPr>
            <a:xfrm>
              <a:off x="1723329" y="3029830"/>
              <a:ext cx="2292588" cy="695511"/>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小组内部评审和改进需求文档和界面原型</a:t>
              </a:r>
            </a:p>
          </p:txBody>
        </p:sp>
      </p:grpSp>
      <p:grpSp>
        <p:nvGrpSpPr>
          <p:cNvPr id="91" name="PA-组合 62">
            <a:extLst>
              <a:ext uri="{FF2B5EF4-FFF2-40B4-BE49-F238E27FC236}">
                <a16:creationId xmlns:a16="http://schemas.microsoft.com/office/drawing/2014/main" id="{BEE1A053-EA30-4BCA-906D-C87FA91A5F82}"/>
              </a:ext>
            </a:extLst>
          </p:cNvPr>
          <p:cNvGrpSpPr/>
          <p:nvPr>
            <p:custDataLst>
              <p:tags r:id="rId7"/>
            </p:custDataLst>
          </p:nvPr>
        </p:nvGrpSpPr>
        <p:grpSpPr>
          <a:xfrm>
            <a:off x="8031155" y="5082764"/>
            <a:ext cx="2292588" cy="1032233"/>
            <a:chOff x="1723329" y="2693108"/>
            <a:chExt cx="2292588" cy="1032233"/>
          </a:xfrm>
        </p:grpSpPr>
        <p:sp>
          <p:nvSpPr>
            <p:cNvPr id="92" name="PA-矩形 70">
              <a:extLst>
                <a:ext uri="{FF2B5EF4-FFF2-40B4-BE49-F238E27FC236}">
                  <a16:creationId xmlns:a16="http://schemas.microsoft.com/office/drawing/2014/main" id="{59871403-796E-441B-A2A1-96CB699CB4F4}"/>
                </a:ext>
              </a:extLst>
            </p:cNvPr>
            <p:cNvSpPr/>
            <p:nvPr>
              <p:custDataLst>
                <p:tags r:id="rId8"/>
              </p:custDataLst>
            </p:nvPr>
          </p:nvSpPr>
          <p:spPr>
            <a:xfrm>
              <a:off x="1804921" y="2693108"/>
              <a:ext cx="2129405" cy="369332"/>
            </a:xfrm>
            <a:prstGeom prst="rect">
              <a:avLst/>
            </a:prstGeom>
          </p:spPr>
          <p:txBody>
            <a:bodyPr wrap="square">
              <a:spAutoFit/>
            </a:bodyPr>
            <a:lstStyle/>
            <a:p>
              <a:pPr algn="ctr"/>
              <a:r>
                <a:rPr lang="en-US" altLang="zh-CN" b="1" dirty="0">
                  <a:solidFill>
                    <a:schemeClr val="tx1">
                      <a:lumMod val="75000"/>
                      <a:lumOff val="25000"/>
                    </a:schemeClr>
                  </a:solidFill>
                  <a:ea typeface="思源黑体 Normal" panose="020B0400000000000000" pitchFamily="34" charset="-122"/>
                  <a:cs typeface="+mn-ea"/>
                  <a:sym typeface="+mn-lt"/>
                </a:rPr>
                <a:t>3.4-3.8</a:t>
              </a:r>
              <a:endParaRPr lang="zh-CN" altLang="en-US" b="1" dirty="0">
                <a:solidFill>
                  <a:schemeClr val="tx1">
                    <a:lumMod val="75000"/>
                    <a:lumOff val="25000"/>
                  </a:schemeClr>
                </a:solidFill>
                <a:ea typeface="思源黑体 Normal" panose="020B0400000000000000" pitchFamily="34" charset="-122"/>
                <a:cs typeface="+mn-ea"/>
                <a:sym typeface="+mn-lt"/>
              </a:endParaRPr>
            </a:p>
          </p:txBody>
        </p:sp>
        <p:sp>
          <p:nvSpPr>
            <p:cNvPr id="93" name="PA-矩形 71">
              <a:extLst>
                <a:ext uri="{FF2B5EF4-FFF2-40B4-BE49-F238E27FC236}">
                  <a16:creationId xmlns:a16="http://schemas.microsoft.com/office/drawing/2014/main" id="{3ED53D6B-9827-4089-BCC3-8870A6D3C98C}"/>
                </a:ext>
              </a:extLst>
            </p:cNvPr>
            <p:cNvSpPr/>
            <p:nvPr>
              <p:custDataLst>
                <p:tags r:id="rId9"/>
              </p:custDataLst>
            </p:nvPr>
          </p:nvSpPr>
          <p:spPr>
            <a:xfrm>
              <a:off x="1723329" y="3029830"/>
              <a:ext cx="2292588" cy="695511"/>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mn-lt"/>
                </a:rPr>
                <a:t>进行界面设计，实现界面原型</a:t>
              </a:r>
            </a:p>
          </p:txBody>
        </p:sp>
      </p:grpSp>
    </p:spTree>
    <p:extLst>
      <p:ext uri="{BB962C8B-B14F-4D97-AF65-F5344CB8AC3E}">
        <p14:creationId xmlns:p14="http://schemas.microsoft.com/office/powerpoint/2010/main" val="826454160"/>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A9078-37CB-40F5-946A-5B3FA384835B}"/>
              </a:ext>
            </a:extLst>
          </p:cNvPr>
          <p:cNvSpPr txBox="1">
            <a:spLocks/>
          </p:cNvSpPr>
          <p:nvPr/>
        </p:nvSpPr>
        <p:spPr>
          <a:xfrm>
            <a:off x="803275" y="393486"/>
            <a:ext cx="8970989" cy="663575"/>
          </a:xfrm>
          <a:prstGeom prst="rect">
            <a:avLst/>
          </a:prstGeom>
        </p:spPr>
        <p:txBody>
          <a:bodyPr/>
          <a:lstStyle>
            <a:defPPr>
              <a:defRPr lang="zh-CN"/>
            </a:defPPr>
            <a:lvl1pPr>
              <a:lnSpc>
                <a:spcPct val="90000"/>
              </a:lnSpc>
              <a:spcBef>
                <a:spcPct val="0"/>
              </a:spcBef>
              <a:buNone/>
              <a:defRPr kumimoji="1" sz="4400">
                <a:solidFill>
                  <a:schemeClr val="accent2"/>
                </a:solidFill>
                <a:latin typeface="+mj-lt"/>
                <a:ea typeface="+mj-ea"/>
                <a:cs typeface="+mj-cs"/>
              </a:defRPr>
            </a:lvl1pPr>
          </a:lstStyle>
          <a:p>
            <a:r>
              <a:rPr lang="zh-CN" altLang="en-US" dirty="0"/>
              <a:t>存在的问题</a:t>
            </a:r>
          </a:p>
        </p:txBody>
      </p:sp>
      <p:grpSp>
        <p:nvGrpSpPr>
          <p:cNvPr id="3" name="PA-组合 2">
            <a:extLst>
              <a:ext uri="{FF2B5EF4-FFF2-40B4-BE49-F238E27FC236}">
                <a16:creationId xmlns:a16="http://schemas.microsoft.com/office/drawing/2014/main" id="{460C60D5-C1E6-4276-B562-3F76E2D05735}"/>
              </a:ext>
            </a:extLst>
          </p:cNvPr>
          <p:cNvGrpSpPr/>
          <p:nvPr>
            <p:custDataLst>
              <p:tags r:id="rId1"/>
            </p:custDataLst>
          </p:nvPr>
        </p:nvGrpSpPr>
        <p:grpSpPr>
          <a:xfrm>
            <a:off x="1039091" y="1607125"/>
            <a:ext cx="2985982" cy="4628575"/>
            <a:chOff x="1039091" y="1607125"/>
            <a:chExt cx="2985982" cy="4281055"/>
          </a:xfrm>
        </p:grpSpPr>
        <p:sp>
          <p:nvSpPr>
            <p:cNvPr id="4" name="PA-矩形 3">
              <a:extLst>
                <a:ext uri="{FF2B5EF4-FFF2-40B4-BE49-F238E27FC236}">
                  <a16:creationId xmlns:a16="http://schemas.microsoft.com/office/drawing/2014/main" id="{E770F7A3-1F56-4775-9414-10FB66A1C2DC}"/>
                </a:ext>
              </a:extLst>
            </p:cNvPr>
            <p:cNvSpPr/>
            <p:nvPr>
              <p:custDataLst>
                <p:tags r:id="rId16"/>
              </p:custDataLst>
            </p:nvPr>
          </p:nvSpPr>
          <p:spPr>
            <a:xfrm>
              <a:off x="1039091" y="1607126"/>
              <a:ext cx="2985981" cy="4281054"/>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5" name="PA-任意形状 39">
              <a:extLst>
                <a:ext uri="{FF2B5EF4-FFF2-40B4-BE49-F238E27FC236}">
                  <a16:creationId xmlns:a16="http://schemas.microsoft.com/office/drawing/2014/main" id="{1AA897BA-7633-492E-B83C-FD1BC0BA4270}"/>
                </a:ext>
              </a:extLst>
            </p:cNvPr>
            <p:cNvSpPr/>
            <p:nvPr>
              <p:custDataLst>
                <p:tags r:id="rId17"/>
              </p:custDataLst>
            </p:nvPr>
          </p:nvSpPr>
          <p:spPr>
            <a:xfrm>
              <a:off x="1039092" y="1607125"/>
              <a:ext cx="2985981" cy="1118973"/>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7" name="PA-任意形状 57">
              <a:extLst>
                <a:ext uri="{FF2B5EF4-FFF2-40B4-BE49-F238E27FC236}">
                  <a16:creationId xmlns:a16="http://schemas.microsoft.com/office/drawing/2014/main" id="{7CB11E20-11BA-425B-9515-0E54913ED900}"/>
                </a:ext>
              </a:extLst>
            </p:cNvPr>
            <p:cNvSpPr/>
            <p:nvPr>
              <p:custDataLst>
                <p:tags r:id="rId18"/>
              </p:custDataLst>
            </p:nvPr>
          </p:nvSpPr>
          <p:spPr>
            <a:xfrm>
              <a:off x="1100138" y="1643062"/>
              <a:ext cx="2863884" cy="1016435"/>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grpSp>
      <p:sp>
        <p:nvSpPr>
          <p:cNvPr id="8" name="PA-矩形 7">
            <a:extLst>
              <a:ext uri="{FF2B5EF4-FFF2-40B4-BE49-F238E27FC236}">
                <a16:creationId xmlns:a16="http://schemas.microsoft.com/office/drawing/2014/main" id="{58BC5090-EA02-402F-A738-299142414D88}"/>
              </a:ext>
            </a:extLst>
          </p:cNvPr>
          <p:cNvSpPr/>
          <p:nvPr>
            <p:custDataLst>
              <p:tags r:id="rId2"/>
            </p:custDataLst>
          </p:nvPr>
        </p:nvSpPr>
        <p:spPr>
          <a:xfrm>
            <a:off x="1100137" y="1952836"/>
            <a:ext cx="2863885" cy="497316"/>
          </a:xfrm>
          <a:prstGeom prst="rect">
            <a:avLst/>
          </a:prstGeom>
        </p:spPr>
        <p:txBody>
          <a:bodyPr wrap="square">
            <a:normAutofit lnSpcReduction="10000"/>
          </a:bodyPr>
          <a:lstStyle/>
          <a:p>
            <a:pPr algn="ctr">
              <a:lnSpc>
                <a:spcPct val="120000"/>
              </a:lnSpc>
            </a:pPr>
            <a:r>
              <a:rPr kumimoji="1" lang="zh-CN" altLang="en-US" sz="2400" dirty="0">
                <a:solidFill>
                  <a:schemeClr val="bg1"/>
                </a:solidFill>
                <a:latin typeface="+mj-ea"/>
                <a:ea typeface="+mj-ea"/>
              </a:rPr>
              <a:t>时间安排不当</a:t>
            </a:r>
          </a:p>
        </p:txBody>
      </p:sp>
      <p:grpSp>
        <p:nvGrpSpPr>
          <p:cNvPr id="9" name="PA-组合 8">
            <a:extLst>
              <a:ext uri="{FF2B5EF4-FFF2-40B4-BE49-F238E27FC236}">
                <a16:creationId xmlns:a16="http://schemas.microsoft.com/office/drawing/2014/main" id="{19B3E853-D1AB-4985-BC58-BF97901170E9}"/>
              </a:ext>
            </a:extLst>
          </p:cNvPr>
          <p:cNvGrpSpPr/>
          <p:nvPr>
            <p:custDataLst>
              <p:tags r:id="rId3"/>
            </p:custDataLst>
          </p:nvPr>
        </p:nvGrpSpPr>
        <p:grpSpPr>
          <a:xfrm>
            <a:off x="4603009" y="1607126"/>
            <a:ext cx="2985982" cy="4628574"/>
            <a:chOff x="4603009" y="1607126"/>
            <a:chExt cx="2985982" cy="4281055"/>
          </a:xfrm>
        </p:grpSpPr>
        <p:grpSp>
          <p:nvGrpSpPr>
            <p:cNvPr id="10" name="组合 9">
              <a:extLst>
                <a:ext uri="{FF2B5EF4-FFF2-40B4-BE49-F238E27FC236}">
                  <a16:creationId xmlns:a16="http://schemas.microsoft.com/office/drawing/2014/main" id="{A8D196A0-A88C-45EC-8AF1-2F58022688BB}"/>
                </a:ext>
              </a:extLst>
            </p:cNvPr>
            <p:cNvGrpSpPr/>
            <p:nvPr/>
          </p:nvGrpSpPr>
          <p:grpSpPr>
            <a:xfrm>
              <a:off x="4603009" y="1607126"/>
              <a:ext cx="2985982" cy="4281055"/>
              <a:chOff x="1039091" y="1607126"/>
              <a:chExt cx="2985982" cy="4281055"/>
            </a:xfrm>
          </p:grpSpPr>
          <p:sp>
            <p:nvSpPr>
              <p:cNvPr id="13" name="PA-矩形 12">
                <a:extLst>
                  <a:ext uri="{FF2B5EF4-FFF2-40B4-BE49-F238E27FC236}">
                    <a16:creationId xmlns:a16="http://schemas.microsoft.com/office/drawing/2014/main" id="{23324F75-626B-4419-B710-1BDA11F9A8F5}"/>
                  </a:ext>
                </a:extLst>
              </p:cNvPr>
              <p:cNvSpPr/>
              <p:nvPr>
                <p:custDataLst>
                  <p:tags r:id="rId14"/>
                </p:custDataLst>
              </p:nvPr>
            </p:nvSpPr>
            <p:spPr>
              <a:xfrm>
                <a:off x="1039091" y="1607126"/>
                <a:ext cx="2985981" cy="4281055"/>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4" name="PA-任意形状 45">
                <a:extLst>
                  <a:ext uri="{FF2B5EF4-FFF2-40B4-BE49-F238E27FC236}">
                    <a16:creationId xmlns:a16="http://schemas.microsoft.com/office/drawing/2014/main" id="{4A1D1C42-B134-4680-BE6D-5EBF0B798010}"/>
                  </a:ext>
                </a:extLst>
              </p:cNvPr>
              <p:cNvSpPr/>
              <p:nvPr>
                <p:custDataLst>
                  <p:tags r:id="rId15"/>
                </p:custDataLst>
              </p:nvPr>
            </p:nvSpPr>
            <p:spPr>
              <a:xfrm>
                <a:off x="1039092" y="1607127"/>
                <a:ext cx="2985981" cy="1118972"/>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grpSp>
        <p:sp>
          <p:nvSpPr>
            <p:cNvPr id="12" name="PA-任意形状 58">
              <a:extLst>
                <a:ext uri="{FF2B5EF4-FFF2-40B4-BE49-F238E27FC236}">
                  <a16:creationId xmlns:a16="http://schemas.microsoft.com/office/drawing/2014/main" id="{1498C4C0-89B4-47E0-B561-EAF6B019504B}"/>
                </a:ext>
              </a:extLst>
            </p:cNvPr>
            <p:cNvSpPr/>
            <p:nvPr>
              <p:custDataLst>
                <p:tags r:id="rId13"/>
              </p:custDataLst>
            </p:nvPr>
          </p:nvSpPr>
          <p:spPr>
            <a:xfrm>
              <a:off x="4664056" y="1643062"/>
              <a:ext cx="2863884" cy="1016435"/>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grpSp>
      <p:sp>
        <p:nvSpPr>
          <p:cNvPr id="15" name="PA-矩形 14">
            <a:extLst>
              <a:ext uri="{FF2B5EF4-FFF2-40B4-BE49-F238E27FC236}">
                <a16:creationId xmlns:a16="http://schemas.microsoft.com/office/drawing/2014/main" id="{4BB92F63-C231-4122-A589-A1C9A65F5135}"/>
              </a:ext>
            </a:extLst>
          </p:cNvPr>
          <p:cNvSpPr/>
          <p:nvPr>
            <p:custDataLst>
              <p:tags r:id="rId4"/>
            </p:custDataLst>
          </p:nvPr>
        </p:nvSpPr>
        <p:spPr>
          <a:xfrm>
            <a:off x="4664055" y="1952836"/>
            <a:ext cx="2863886" cy="497316"/>
          </a:xfrm>
          <a:prstGeom prst="rect">
            <a:avLst/>
          </a:prstGeom>
        </p:spPr>
        <p:txBody>
          <a:bodyPr wrap="square">
            <a:normAutofit lnSpcReduction="10000"/>
          </a:bodyPr>
          <a:lstStyle/>
          <a:p>
            <a:pPr algn="ctr">
              <a:lnSpc>
                <a:spcPct val="120000"/>
              </a:lnSpc>
            </a:pPr>
            <a:r>
              <a:rPr kumimoji="1" lang="zh-CN" altLang="en-US" sz="2400" dirty="0">
                <a:solidFill>
                  <a:schemeClr val="bg1"/>
                </a:solidFill>
                <a:latin typeface="+mj-ea"/>
                <a:ea typeface="+mj-ea"/>
              </a:rPr>
              <a:t>技术风险较大</a:t>
            </a:r>
          </a:p>
        </p:txBody>
      </p:sp>
      <p:grpSp>
        <p:nvGrpSpPr>
          <p:cNvPr id="16" name="PA-组合 15">
            <a:extLst>
              <a:ext uri="{FF2B5EF4-FFF2-40B4-BE49-F238E27FC236}">
                <a16:creationId xmlns:a16="http://schemas.microsoft.com/office/drawing/2014/main" id="{4C67347F-FA9D-4B08-B76C-BB696B84DEA2}"/>
              </a:ext>
            </a:extLst>
          </p:cNvPr>
          <p:cNvGrpSpPr/>
          <p:nvPr>
            <p:custDataLst>
              <p:tags r:id="rId5"/>
            </p:custDataLst>
          </p:nvPr>
        </p:nvGrpSpPr>
        <p:grpSpPr>
          <a:xfrm>
            <a:off x="8166927" y="1607126"/>
            <a:ext cx="2985982" cy="4628574"/>
            <a:chOff x="8166927" y="1607126"/>
            <a:chExt cx="2985982" cy="4281055"/>
          </a:xfrm>
        </p:grpSpPr>
        <p:grpSp>
          <p:nvGrpSpPr>
            <p:cNvPr id="17" name="组合 16">
              <a:extLst>
                <a:ext uri="{FF2B5EF4-FFF2-40B4-BE49-F238E27FC236}">
                  <a16:creationId xmlns:a16="http://schemas.microsoft.com/office/drawing/2014/main" id="{EEF65964-3E46-4149-8DBA-7B6CFD8999C4}"/>
                </a:ext>
              </a:extLst>
            </p:cNvPr>
            <p:cNvGrpSpPr/>
            <p:nvPr/>
          </p:nvGrpSpPr>
          <p:grpSpPr>
            <a:xfrm>
              <a:off x="8166927" y="1607126"/>
              <a:ext cx="2985982" cy="4281055"/>
              <a:chOff x="1039091" y="1607126"/>
              <a:chExt cx="2985982" cy="4281055"/>
            </a:xfrm>
          </p:grpSpPr>
          <p:sp>
            <p:nvSpPr>
              <p:cNvPr id="20" name="PA-矩形 19">
                <a:extLst>
                  <a:ext uri="{FF2B5EF4-FFF2-40B4-BE49-F238E27FC236}">
                    <a16:creationId xmlns:a16="http://schemas.microsoft.com/office/drawing/2014/main" id="{EAA2E3EE-AD0E-4697-B24B-33AB49FDB7A6}"/>
                  </a:ext>
                </a:extLst>
              </p:cNvPr>
              <p:cNvSpPr/>
              <p:nvPr>
                <p:custDataLst>
                  <p:tags r:id="rId11"/>
                </p:custDataLst>
              </p:nvPr>
            </p:nvSpPr>
            <p:spPr>
              <a:xfrm>
                <a:off x="1039091" y="1607126"/>
                <a:ext cx="2985981" cy="4281055"/>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21" name="PA-任意形状 50">
                <a:extLst>
                  <a:ext uri="{FF2B5EF4-FFF2-40B4-BE49-F238E27FC236}">
                    <a16:creationId xmlns:a16="http://schemas.microsoft.com/office/drawing/2014/main" id="{714E8744-861F-463A-8891-CDB5243F0A60}"/>
                  </a:ext>
                </a:extLst>
              </p:cNvPr>
              <p:cNvSpPr/>
              <p:nvPr>
                <p:custDataLst>
                  <p:tags r:id="rId12"/>
                </p:custDataLst>
              </p:nvPr>
            </p:nvSpPr>
            <p:spPr>
              <a:xfrm>
                <a:off x="1039092" y="1607127"/>
                <a:ext cx="2985981" cy="1118972"/>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grpSp>
        <p:sp>
          <p:nvSpPr>
            <p:cNvPr id="19" name="PA-任意形状 60">
              <a:extLst>
                <a:ext uri="{FF2B5EF4-FFF2-40B4-BE49-F238E27FC236}">
                  <a16:creationId xmlns:a16="http://schemas.microsoft.com/office/drawing/2014/main" id="{8F3ABC95-496F-462D-9CEB-EDD73DEBEE44}"/>
                </a:ext>
              </a:extLst>
            </p:cNvPr>
            <p:cNvSpPr/>
            <p:nvPr>
              <p:custDataLst>
                <p:tags r:id="rId10"/>
              </p:custDataLst>
            </p:nvPr>
          </p:nvSpPr>
          <p:spPr>
            <a:xfrm>
              <a:off x="8227974" y="1643062"/>
              <a:ext cx="2863884" cy="1016435"/>
            </a:xfrm>
            <a:custGeom>
              <a:avLst/>
              <a:gdLst>
                <a:gd name="connsiteX0" fmla="*/ 0 w 2985981"/>
                <a:gd name="connsiteY0" fmla="*/ 0 h 1191495"/>
                <a:gd name="connsiteX1" fmla="*/ 2985981 w 2985981"/>
                <a:gd name="connsiteY1" fmla="*/ 0 h 1191495"/>
                <a:gd name="connsiteX2" fmla="*/ 2985981 w 2985981"/>
                <a:gd name="connsiteY2" fmla="*/ 669505 h 1191495"/>
                <a:gd name="connsiteX3" fmla="*/ 2942943 w 2985981"/>
                <a:gd name="connsiteY3" fmla="*/ 717359 h 1191495"/>
                <a:gd name="connsiteX4" fmla="*/ 1455638 w 2985981"/>
                <a:gd name="connsiteY4" fmla="*/ 1191495 h 1191495"/>
                <a:gd name="connsiteX5" fmla="*/ 53058 w 2985981"/>
                <a:gd name="connsiteY5" fmla="*/ 792057 h 1191495"/>
                <a:gd name="connsiteX6" fmla="*/ 0 w 2985981"/>
                <a:gd name="connsiteY6" fmla="*/ 745278 h 1191495"/>
                <a:gd name="connsiteX7" fmla="*/ 0 w 2985981"/>
                <a:gd name="connsiteY7" fmla="*/ 0 h 11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981" h="1191495">
                  <a:moveTo>
                    <a:pt x="0" y="0"/>
                  </a:moveTo>
                  <a:lnTo>
                    <a:pt x="2985981" y="0"/>
                  </a:lnTo>
                  <a:lnTo>
                    <a:pt x="2985981" y="669505"/>
                  </a:lnTo>
                  <a:lnTo>
                    <a:pt x="2942943" y="717359"/>
                  </a:lnTo>
                  <a:cubicBezTo>
                    <a:pt x="2656513" y="999776"/>
                    <a:pt x="2097876" y="1191495"/>
                    <a:pt x="1455638" y="1191495"/>
                  </a:cubicBezTo>
                  <a:cubicBezTo>
                    <a:pt x="871786" y="1191495"/>
                    <a:pt x="357024" y="1033049"/>
                    <a:pt x="53058" y="792057"/>
                  </a:cubicBezTo>
                  <a:lnTo>
                    <a:pt x="0" y="745278"/>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grpSp>
      <p:sp>
        <p:nvSpPr>
          <p:cNvPr id="22" name="PA-矩形 21">
            <a:extLst>
              <a:ext uri="{FF2B5EF4-FFF2-40B4-BE49-F238E27FC236}">
                <a16:creationId xmlns:a16="http://schemas.microsoft.com/office/drawing/2014/main" id="{5516557F-3B2A-4523-BBAC-9FC16E49B8CD}"/>
              </a:ext>
            </a:extLst>
          </p:cNvPr>
          <p:cNvSpPr/>
          <p:nvPr>
            <p:custDataLst>
              <p:tags r:id="rId6"/>
            </p:custDataLst>
          </p:nvPr>
        </p:nvSpPr>
        <p:spPr>
          <a:xfrm>
            <a:off x="8227973" y="1952836"/>
            <a:ext cx="2863886" cy="497316"/>
          </a:xfrm>
          <a:prstGeom prst="rect">
            <a:avLst/>
          </a:prstGeom>
        </p:spPr>
        <p:txBody>
          <a:bodyPr wrap="square">
            <a:normAutofit lnSpcReduction="10000"/>
          </a:bodyPr>
          <a:lstStyle/>
          <a:p>
            <a:pPr algn="ctr">
              <a:lnSpc>
                <a:spcPct val="120000"/>
              </a:lnSpc>
            </a:pPr>
            <a:r>
              <a:rPr kumimoji="1" lang="zh-CN" altLang="en-US" sz="2400" dirty="0">
                <a:solidFill>
                  <a:schemeClr val="bg1"/>
                </a:solidFill>
                <a:latin typeface="+mj-ea"/>
                <a:ea typeface="+mj-ea"/>
              </a:rPr>
              <a:t>小组协调性较差</a:t>
            </a:r>
          </a:p>
        </p:txBody>
      </p:sp>
      <p:sp>
        <p:nvSpPr>
          <p:cNvPr id="23" name="PA-文本框 22">
            <a:extLst>
              <a:ext uri="{FF2B5EF4-FFF2-40B4-BE49-F238E27FC236}">
                <a16:creationId xmlns:a16="http://schemas.microsoft.com/office/drawing/2014/main" id="{3FC99451-2BED-4231-9114-AC3C40CA7EE8}"/>
              </a:ext>
            </a:extLst>
          </p:cNvPr>
          <p:cNvSpPr txBox="1"/>
          <p:nvPr>
            <p:custDataLst>
              <p:tags r:id="rId7"/>
            </p:custDataLst>
          </p:nvPr>
        </p:nvSpPr>
        <p:spPr>
          <a:xfrm>
            <a:off x="1058134" y="2996952"/>
            <a:ext cx="2966938" cy="3012053"/>
          </a:xfrm>
          <a:prstGeom prst="rect">
            <a:avLst/>
          </a:prstGeom>
          <a:noFill/>
        </p:spPr>
        <p:txBody>
          <a:bodyPr wrap="square" lIns="180000" tIns="180000" rIns="180000" bIns="180000" rtlCol="0">
            <a:normAutofit/>
          </a:bodyPr>
          <a:lstStyle/>
          <a:p>
            <a:pPr algn="ctr">
              <a:lnSpc>
                <a:spcPct val="140000"/>
              </a:lnSpc>
              <a:spcAft>
                <a:spcPts val="600"/>
              </a:spcAft>
            </a:pPr>
            <a:r>
              <a:rPr kumimoji="1" lang="zh-CN" altLang="en-US" dirty="0">
                <a:solidFill>
                  <a:schemeClr val="tx1">
                    <a:lumMod val="75000"/>
                    <a:lumOff val="25000"/>
                  </a:schemeClr>
                </a:solidFill>
              </a:rPr>
              <a:t>在前期规划时未能充分考虑到成员各自的时间安排对项目的影响，导致项目出现赶工现象</a:t>
            </a:r>
            <a:endParaRPr kumimoji="1" lang="en-US" altLang="zh-CN" dirty="0">
              <a:solidFill>
                <a:schemeClr val="tx1">
                  <a:lumMod val="75000"/>
                  <a:lumOff val="25000"/>
                </a:schemeClr>
              </a:solidFill>
            </a:endParaRPr>
          </a:p>
        </p:txBody>
      </p:sp>
      <p:sp>
        <p:nvSpPr>
          <p:cNvPr id="24" name="PA-文本框 23">
            <a:extLst>
              <a:ext uri="{FF2B5EF4-FFF2-40B4-BE49-F238E27FC236}">
                <a16:creationId xmlns:a16="http://schemas.microsoft.com/office/drawing/2014/main" id="{482F2979-45A1-424D-B946-AD46B404D267}"/>
              </a:ext>
            </a:extLst>
          </p:cNvPr>
          <p:cNvSpPr txBox="1"/>
          <p:nvPr>
            <p:custDataLst>
              <p:tags r:id="rId8"/>
            </p:custDataLst>
          </p:nvPr>
        </p:nvSpPr>
        <p:spPr>
          <a:xfrm>
            <a:off x="4612531" y="2996952"/>
            <a:ext cx="2966938" cy="3012053"/>
          </a:xfrm>
          <a:prstGeom prst="rect">
            <a:avLst/>
          </a:prstGeom>
          <a:noFill/>
        </p:spPr>
        <p:txBody>
          <a:bodyPr wrap="square" lIns="180000" tIns="180000" rIns="180000" bIns="180000" rtlCol="0">
            <a:normAutofit/>
          </a:bodyPr>
          <a:lstStyle>
            <a:defPPr>
              <a:defRPr lang="zh-CN"/>
            </a:defPPr>
            <a:lvl1pPr algn="ctr">
              <a:lnSpc>
                <a:spcPct val="140000"/>
              </a:lnSpc>
              <a:spcAft>
                <a:spcPts val="600"/>
              </a:spcAft>
              <a:defRPr>
                <a:solidFill>
                  <a:schemeClr val="tx1">
                    <a:lumMod val="75000"/>
                    <a:lumOff val="25000"/>
                  </a:schemeClr>
                </a:solidFill>
              </a:defRPr>
            </a:lvl1pPr>
          </a:lstStyle>
          <a:p>
            <a:r>
              <a:rPr lang="zh-CN" altLang="en-US" dirty="0"/>
              <a:t>小组成员们对技术的掌握程度偏低，在项目的具体开发环节有一定的失败风险</a:t>
            </a:r>
            <a:endParaRPr lang="en-US" altLang="zh-CN" dirty="0"/>
          </a:p>
        </p:txBody>
      </p:sp>
      <p:sp>
        <p:nvSpPr>
          <p:cNvPr id="25" name="PA-文本框 24">
            <a:extLst>
              <a:ext uri="{FF2B5EF4-FFF2-40B4-BE49-F238E27FC236}">
                <a16:creationId xmlns:a16="http://schemas.microsoft.com/office/drawing/2014/main" id="{37CF7FE2-A326-4B3E-9DB6-79A903BCE8D4}"/>
              </a:ext>
            </a:extLst>
          </p:cNvPr>
          <p:cNvSpPr txBox="1"/>
          <p:nvPr>
            <p:custDataLst>
              <p:tags r:id="rId9"/>
            </p:custDataLst>
          </p:nvPr>
        </p:nvSpPr>
        <p:spPr>
          <a:xfrm>
            <a:off x="8176449" y="3020981"/>
            <a:ext cx="2966938" cy="3012053"/>
          </a:xfrm>
          <a:prstGeom prst="rect">
            <a:avLst/>
          </a:prstGeom>
          <a:noFill/>
        </p:spPr>
        <p:txBody>
          <a:bodyPr wrap="square" lIns="180000" tIns="180000" rIns="180000" bIns="180000" rtlCol="0">
            <a:normAutofit/>
          </a:bodyPr>
          <a:lstStyle>
            <a:defPPr>
              <a:defRPr lang="zh-CN"/>
            </a:defPPr>
            <a:lvl1pPr algn="ctr">
              <a:lnSpc>
                <a:spcPct val="140000"/>
              </a:lnSpc>
              <a:spcAft>
                <a:spcPts val="600"/>
              </a:spcAft>
              <a:defRPr>
                <a:solidFill>
                  <a:schemeClr val="tx1">
                    <a:lumMod val="75000"/>
                    <a:lumOff val="25000"/>
                  </a:schemeClr>
                </a:solidFill>
              </a:defRPr>
            </a:lvl1pPr>
          </a:lstStyle>
          <a:p>
            <a:r>
              <a:rPr lang="zh-CN" altLang="en-US" dirty="0"/>
              <a:t>由于缺乏事先沟通与安排，许多事宜被迫在线上以低效的形式展开讨论，严重拖累了项目进度</a:t>
            </a:r>
            <a:endParaRPr lang="en-US" altLang="zh-CN" dirty="0"/>
          </a:p>
        </p:txBody>
      </p:sp>
      <p:cxnSp>
        <p:nvCxnSpPr>
          <p:cNvPr id="26" name="直接连接符 25">
            <a:extLst>
              <a:ext uri="{FF2B5EF4-FFF2-40B4-BE49-F238E27FC236}">
                <a16:creationId xmlns:a16="http://schemas.microsoft.com/office/drawing/2014/main" id="{8EB82E7D-6567-4540-9DF5-077B7ABFFCF0}"/>
              </a:ext>
            </a:extLst>
          </p:cNvPr>
          <p:cNvCxnSpPr/>
          <p:nvPr/>
        </p:nvCxnSpPr>
        <p:spPr>
          <a:xfrm>
            <a:off x="-66346" y="1016732"/>
            <a:ext cx="1232469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39578"/>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10000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4"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childTnLst>
                          </p:cTn>
                        </p:par>
                        <p:par>
                          <p:cTn id="47" fill="hold">
                            <p:stCondLst>
                              <p:cond delay="4000"/>
                            </p:stCondLst>
                            <p:childTnLst>
                              <p:par>
                                <p:cTn id="48" presetID="2" presetClass="entr" presetSubtype="4"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fill="hold"/>
                                        <p:tgtEl>
                                          <p:spTgt spid="25"/>
                                        </p:tgtEl>
                                        <p:attrNameLst>
                                          <p:attrName>ppt_x</p:attrName>
                                        </p:attrNameLst>
                                      </p:cBhvr>
                                      <p:tavLst>
                                        <p:tav tm="0">
                                          <p:val>
                                            <p:strVal val="#ppt_x"/>
                                          </p:val>
                                        </p:tav>
                                        <p:tav tm="100000">
                                          <p:val>
                                            <p:strVal val="#ppt_x"/>
                                          </p:val>
                                        </p:tav>
                                      </p:tavLst>
                                    </p:anim>
                                    <p:anim calcmode="lin" valueType="num">
                                      <p:cBhvr additive="base">
                                        <p:cTn id="5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FE9FA7AA-F452-4675-A4B0-088CA45127A1}"/>
              </a:ext>
            </a:extLst>
          </p:cNvPr>
          <p:cNvSpPr txBox="1">
            <a:spLocks/>
          </p:cNvSpPr>
          <p:nvPr/>
        </p:nvSpPr>
        <p:spPr>
          <a:xfrm>
            <a:off x="803275" y="393486"/>
            <a:ext cx="8970989" cy="663575"/>
          </a:xfrm>
          <a:prstGeom prst="rect">
            <a:avLst/>
          </a:prstGeom>
        </p:spPr>
        <p:txBody>
          <a:bodyPr/>
          <a:lstStyle>
            <a:defPPr>
              <a:defRPr lang="zh-CN"/>
            </a:defPPr>
            <a:lvl1pPr>
              <a:lnSpc>
                <a:spcPct val="90000"/>
              </a:lnSpc>
              <a:spcBef>
                <a:spcPct val="0"/>
              </a:spcBef>
              <a:buNone/>
              <a:defRPr kumimoji="1" sz="4400">
                <a:solidFill>
                  <a:schemeClr val="accent2"/>
                </a:solidFill>
                <a:latin typeface="+mj-lt"/>
                <a:ea typeface="+mj-ea"/>
                <a:cs typeface="+mj-cs"/>
              </a:defRPr>
            </a:lvl1pPr>
          </a:lstStyle>
          <a:p>
            <a:r>
              <a:rPr lang="zh-CN" altLang="en-US" dirty="0"/>
              <a:t>解决方案</a:t>
            </a:r>
          </a:p>
        </p:txBody>
      </p:sp>
      <p:grpSp>
        <p:nvGrpSpPr>
          <p:cNvPr id="25" name="组合 24">
            <a:extLst>
              <a:ext uri="{FF2B5EF4-FFF2-40B4-BE49-F238E27FC236}">
                <a16:creationId xmlns:a16="http://schemas.microsoft.com/office/drawing/2014/main" id="{09DC4A6E-9486-4635-BFBC-2282B4A53D53}"/>
              </a:ext>
            </a:extLst>
          </p:cNvPr>
          <p:cNvGrpSpPr/>
          <p:nvPr/>
        </p:nvGrpSpPr>
        <p:grpSpPr>
          <a:xfrm>
            <a:off x="869060" y="1082656"/>
            <a:ext cx="5571834" cy="597856"/>
            <a:chOff x="869060" y="1082656"/>
            <a:chExt cx="5571834" cy="597856"/>
          </a:xfrm>
        </p:grpSpPr>
        <p:cxnSp>
          <p:nvCxnSpPr>
            <p:cNvPr id="11" name="直线连接符 40">
              <a:extLst>
                <a:ext uri="{FF2B5EF4-FFF2-40B4-BE49-F238E27FC236}">
                  <a16:creationId xmlns:a16="http://schemas.microsoft.com/office/drawing/2014/main" id="{DD0F8F70-B3FA-459C-A9D9-CCFCC9387ED3}"/>
                </a:ext>
              </a:extLst>
            </p:cNvPr>
            <p:cNvCxnSpPr/>
            <p:nvPr/>
          </p:nvCxnSpPr>
          <p:spPr>
            <a:xfrm>
              <a:off x="967339" y="1680512"/>
              <a:ext cx="542806"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66AF84B-0BE2-47C1-9D82-15A1D328F432}"/>
                </a:ext>
              </a:extLst>
            </p:cNvPr>
            <p:cNvSpPr/>
            <p:nvPr/>
          </p:nvSpPr>
          <p:spPr>
            <a:xfrm>
              <a:off x="869060" y="1082656"/>
              <a:ext cx="5571834" cy="597856"/>
            </a:xfrm>
            <a:prstGeom prst="rect">
              <a:avLst/>
            </a:prstGeom>
          </p:spPr>
          <p:txBody>
            <a:bodyPr wrap="square" lIns="72000">
              <a:normAutofit lnSpcReduction="10000"/>
            </a:bodyPr>
            <a:lstStyle/>
            <a:p>
              <a:pPr>
                <a:lnSpc>
                  <a:spcPct val="130000"/>
                </a:lnSpc>
              </a:pPr>
              <a:r>
                <a:rPr lang="en-US" altLang="zh-CN" sz="2800" b="1" dirty="0">
                  <a:solidFill>
                    <a:schemeClr val="accent2"/>
                  </a:solidFill>
                  <a:latin typeface="+mn-ea"/>
                </a:rPr>
                <a:t>solutions</a:t>
              </a:r>
            </a:p>
          </p:txBody>
        </p:sp>
      </p:grpSp>
      <p:sp>
        <p:nvSpPr>
          <p:cNvPr id="13" name="文本占位符 2">
            <a:extLst>
              <a:ext uri="{FF2B5EF4-FFF2-40B4-BE49-F238E27FC236}">
                <a16:creationId xmlns:a16="http://schemas.microsoft.com/office/drawing/2014/main" id="{109AC3F1-3CB7-422E-AEF6-3532492694C1}"/>
              </a:ext>
            </a:extLst>
          </p:cNvPr>
          <p:cNvSpPr txBox="1">
            <a:spLocks/>
          </p:cNvSpPr>
          <p:nvPr/>
        </p:nvSpPr>
        <p:spPr>
          <a:xfrm>
            <a:off x="786319" y="1849576"/>
            <a:ext cx="5654575" cy="4495747"/>
          </a:xfrm>
          <a:prstGeom prst="rect">
            <a:avLst/>
          </a:prstGeom>
        </p:spPr>
        <p:txBody>
          <a:bodyPr vert="horz" lIns="180000" tIns="45720" rIns="18000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Aft>
                <a:spcPts val="600"/>
              </a:spcAft>
            </a:pPr>
            <a:r>
              <a:rPr lang="zh-CN" altLang="en-US" sz="2200" dirty="0">
                <a:solidFill>
                  <a:schemeClr val="tx1">
                    <a:lumMod val="75000"/>
                    <a:lumOff val="25000"/>
                  </a:schemeClr>
                </a:solidFill>
              </a:rPr>
              <a:t>通过细化时间安排，为高风险部分留足余量等方式，制作更为科学的时间安排表。</a:t>
            </a:r>
            <a:endParaRPr lang="en-US" altLang="zh-CN" sz="2200" dirty="0">
              <a:solidFill>
                <a:schemeClr val="tx1">
                  <a:lumMod val="75000"/>
                  <a:lumOff val="25000"/>
                </a:schemeClr>
              </a:solidFill>
            </a:endParaRPr>
          </a:p>
          <a:p>
            <a:pPr algn="just">
              <a:lnSpc>
                <a:spcPct val="140000"/>
              </a:lnSpc>
              <a:spcAft>
                <a:spcPts val="600"/>
              </a:spcAft>
            </a:pPr>
            <a:r>
              <a:rPr kumimoji="1" lang="zh-CN" altLang="en-US" sz="2200" dirty="0">
                <a:solidFill>
                  <a:schemeClr val="tx1">
                    <a:lumMod val="75000"/>
                    <a:lumOff val="25000"/>
                  </a:schemeClr>
                </a:solidFill>
              </a:rPr>
              <a:t>下一阶段将小组成员的代码学习以及技术攻关安排作为首要任务，小组成员间相互督促，共同学习。</a:t>
            </a:r>
            <a:endParaRPr kumimoji="1" lang="en-US" altLang="zh-CN" sz="2200" dirty="0">
              <a:solidFill>
                <a:schemeClr val="tx1">
                  <a:lumMod val="75000"/>
                  <a:lumOff val="25000"/>
                </a:schemeClr>
              </a:solidFill>
            </a:endParaRPr>
          </a:p>
          <a:p>
            <a:pPr algn="just">
              <a:lnSpc>
                <a:spcPct val="140000"/>
              </a:lnSpc>
              <a:spcAft>
                <a:spcPts val="600"/>
              </a:spcAft>
            </a:pPr>
            <a:r>
              <a:rPr kumimoji="1" lang="zh-CN" altLang="en-US" sz="2200" dirty="0">
                <a:solidFill>
                  <a:schemeClr val="tx1">
                    <a:lumMod val="75000"/>
                    <a:lumOff val="25000"/>
                  </a:schemeClr>
                </a:solidFill>
              </a:rPr>
              <a:t>增加每周线下集会的时间及次数，同时增加小组成员间的两两联系，避免四人中因一人时间安排冲突而导致工作停滞的发生。</a:t>
            </a:r>
            <a:endParaRPr kumimoji="1" lang="en-US" altLang="zh-CN" sz="2200" dirty="0">
              <a:solidFill>
                <a:schemeClr val="tx1">
                  <a:lumMod val="75000"/>
                  <a:lumOff val="25000"/>
                </a:schemeClr>
              </a:solidFill>
            </a:endParaRPr>
          </a:p>
        </p:txBody>
      </p:sp>
      <p:grpSp>
        <p:nvGrpSpPr>
          <p:cNvPr id="24" name="组合 23">
            <a:extLst>
              <a:ext uri="{FF2B5EF4-FFF2-40B4-BE49-F238E27FC236}">
                <a16:creationId xmlns:a16="http://schemas.microsoft.com/office/drawing/2014/main" id="{D8B9EF4E-E6A4-4212-93EF-73766687AB94}"/>
              </a:ext>
            </a:extLst>
          </p:cNvPr>
          <p:cNvGrpSpPr/>
          <p:nvPr/>
        </p:nvGrpSpPr>
        <p:grpSpPr>
          <a:xfrm>
            <a:off x="7020292" y="2335617"/>
            <a:ext cx="4201438" cy="3068028"/>
            <a:chOff x="7020292" y="2335617"/>
            <a:chExt cx="4201438" cy="3068028"/>
          </a:xfrm>
        </p:grpSpPr>
        <p:grpSp>
          <p:nvGrpSpPr>
            <p:cNvPr id="2" name="组合 1">
              <a:extLst>
                <a:ext uri="{FF2B5EF4-FFF2-40B4-BE49-F238E27FC236}">
                  <a16:creationId xmlns:a16="http://schemas.microsoft.com/office/drawing/2014/main" id="{AE1673B1-CAF8-4DB1-8024-C7C6AC1F3E5A}"/>
                </a:ext>
              </a:extLst>
            </p:cNvPr>
            <p:cNvGrpSpPr/>
            <p:nvPr/>
          </p:nvGrpSpPr>
          <p:grpSpPr>
            <a:xfrm>
              <a:off x="7020292" y="2335617"/>
              <a:ext cx="4201438" cy="3068028"/>
              <a:chOff x="7020292" y="2335617"/>
              <a:chExt cx="4201438" cy="3068028"/>
            </a:xfrm>
          </p:grpSpPr>
          <p:grpSp>
            <p:nvGrpSpPr>
              <p:cNvPr id="3" name="组合 2">
                <a:extLst>
                  <a:ext uri="{FF2B5EF4-FFF2-40B4-BE49-F238E27FC236}">
                    <a16:creationId xmlns:a16="http://schemas.microsoft.com/office/drawing/2014/main" id="{59463B3C-4588-4F26-82E9-417985F6F37B}"/>
                  </a:ext>
                </a:extLst>
              </p:cNvPr>
              <p:cNvGrpSpPr/>
              <p:nvPr/>
            </p:nvGrpSpPr>
            <p:grpSpPr>
              <a:xfrm>
                <a:off x="7661109" y="2483840"/>
                <a:ext cx="2919806" cy="2919805"/>
                <a:chOff x="4453407" y="2236107"/>
                <a:chExt cx="3278262" cy="3278260"/>
              </a:xfrm>
            </p:grpSpPr>
            <p:sp>
              <p:nvSpPr>
                <p:cNvPr id="7" name="椭圆 6">
                  <a:extLst>
                    <a:ext uri="{FF2B5EF4-FFF2-40B4-BE49-F238E27FC236}">
                      <a16:creationId xmlns:a16="http://schemas.microsoft.com/office/drawing/2014/main" id="{6A772978-FA20-4620-8996-E44437437E89}"/>
                    </a:ext>
                  </a:extLst>
                </p:cNvPr>
                <p:cNvSpPr/>
                <p:nvPr/>
              </p:nvSpPr>
              <p:spPr>
                <a:xfrm>
                  <a:off x="4795624" y="2578324"/>
                  <a:ext cx="2593825" cy="2593825"/>
                </a:xfrm>
                <a:prstGeom prst="ellipse">
                  <a:avLst/>
                </a:prstGeom>
                <a:noFill/>
                <a:ln>
                  <a:solidFill>
                    <a:schemeClr val="accent2">
                      <a:alpha val="4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8" name="椭圆 7">
                  <a:extLst>
                    <a:ext uri="{FF2B5EF4-FFF2-40B4-BE49-F238E27FC236}">
                      <a16:creationId xmlns:a16="http://schemas.microsoft.com/office/drawing/2014/main" id="{224F3F83-B01C-4D6E-80BC-2470B799BE6F}"/>
                    </a:ext>
                  </a:extLst>
                </p:cNvPr>
                <p:cNvSpPr/>
                <p:nvPr/>
              </p:nvSpPr>
              <p:spPr>
                <a:xfrm>
                  <a:off x="5108520" y="2891219"/>
                  <a:ext cx="1968035" cy="196803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 name="椭圆 8">
                  <a:extLst>
                    <a:ext uri="{FF2B5EF4-FFF2-40B4-BE49-F238E27FC236}">
                      <a16:creationId xmlns:a16="http://schemas.microsoft.com/office/drawing/2014/main" id="{2B6EB227-028C-45F5-87C4-1A739D0619AE}"/>
                    </a:ext>
                  </a:extLst>
                </p:cNvPr>
                <p:cNvSpPr/>
                <p:nvPr/>
              </p:nvSpPr>
              <p:spPr>
                <a:xfrm>
                  <a:off x="4453407" y="2236107"/>
                  <a:ext cx="3278262" cy="3278260"/>
                </a:xfrm>
                <a:prstGeom prst="ellipse">
                  <a:avLst/>
                </a:prstGeom>
                <a:noFill/>
                <a:ln>
                  <a:solidFill>
                    <a:schemeClr val="accent2">
                      <a:alpha val="11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4" name="矩形 3">
                <a:extLst>
                  <a:ext uri="{FF2B5EF4-FFF2-40B4-BE49-F238E27FC236}">
                    <a16:creationId xmlns:a16="http://schemas.microsoft.com/office/drawing/2014/main" id="{7C61A147-E32A-4138-970D-5DC41BBFFA36}"/>
                  </a:ext>
                </a:extLst>
              </p:cNvPr>
              <p:cNvSpPr/>
              <p:nvPr/>
            </p:nvSpPr>
            <p:spPr>
              <a:xfrm>
                <a:off x="8406957" y="2335617"/>
                <a:ext cx="1428108" cy="803837"/>
              </a:xfrm>
              <a:prstGeom prst="rect">
                <a:avLst/>
              </a:prstGeom>
              <a:solidFill>
                <a:schemeClr val="bg1"/>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矩形 4">
                <a:extLst>
                  <a:ext uri="{FF2B5EF4-FFF2-40B4-BE49-F238E27FC236}">
                    <a16:creationId xmlns:a16="http://schemas.microsoft.com/office/drawing/2014/main" id="{9983F966-125A-4982-A8B5-5F0A0ADE897B}"/>
                  </a:ext>
                </a:extLst>
              </p:cNvPr>
              <p:cNvSpPr/>
              <p:nvPr/>
            </p:nvSpPr>
            <p:spPr>
              <a:xfrm>
                <a:off x="9793622" y="3958884"/>
                <a:ext cx="1428108" cy="803836"/>
              </a:xfrm>
              <a:prstGeom prst="rect">
                <a:avLst/>
              </a:prstGeom>
              <a:solidFill>
                <a:schemeClr val="bg1"/>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 name="矩形 5">
                <a:extLst>
                  <a:ext uri="{FF2B5EF4-FFF2-40B4-BE49-F238E27FC236}">
                    <a16:creationId xmlns:a16="http://schemas.microsoft.com/office/drawing/2014/main" id="{F107A523-E62A-475E-9F4D-963782B6DA74}"/>
                  </a:ext>
                </a:extLst>
              </p:cNvPr>
              <p:cNvSpPr/>
              <p:nvPr/>
            </p:nvSpPr>
            <p:spPr>
              <a:xfrm>
                <a:off x="7020292" y="3958884"/>
                <a:ext cx="1428108" cy="803837"/>
              </a:xfrm>
              <a:prstGeom prst="rect">
                <a:avLst/>
              </a:prstGeom>
              <a:solidFill>
                <a:schemeClr val="bg1"/>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pic>
          <p:nvPicPr>
            <p:cNvPr id="14" name="图片 13">
              <a:extLst>
                <a:ext uri="{FF2B5EF4-FFF2-40B4-BE49-F238E27FC236}">
                  <a16:creationId xmlns:a16="http://schemas.microsoft.com/office/drawing/2014/main" id="{BCC5E621-F6EE-4A68-A789-5352071AF59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8702040" y="2339809"/>
              <a:ext cx="833437" cy="833438"/>
            </a:xfrm>
            <a:prstGeom prst="rect">
              <a:avLst/>
            </a:prstGeom>
          </p:spPr>
        </p:pic>
        <p:sp>
          <p:nvSpPr>
            <p:cNvPr id="15" name="文本框 14">
              <a:extLst>
                <a:ext uri="{FF2B5EF4-FFF2-40B4-BE49-F238E27FC236}">
                  <a16:creationId xmlns:a16="http://schemas.microsoft.com/office/drawing/2014/main" id="{7877E002-7E30-4F04-B8DB-87378A6A9F60}"/>
                </a:ext>
              </a:extLst>
            </p:cNvPr>
            <p:cNvSpPr txBox="1"/>
            <p:nvPr/>
          </p:nvSpPr>
          <p:spPr>
            <a:xfrm>
              <a:off x="8515717" y="2537481"/>
              <a:ext cx="1210588" cy="400110"/>
            </a:xfrm>
            <a:prstGeom prst="rect">
              <a:avLst/>
            </a:prstGeom>
            <a:noFill/>
          </p:spPr>
          <p:txBody>
            <a:bodyPr wrap="none" rtlCol="0">
              <a:spAutoFit/>
            </a:bodyPr>
            <a:lstStyle/>
            <a:p>
              <a:pPr algn="ctr"/>
              <a:r>
                <a:rPr kumimoji="1" lang="zh-CN" altLang="en-US" sz="2000" dirty="0">
                  <a:solidFill>
                    <a:schemeClr val="accent2"/>
                  </a:solidFill>
                </a:rPr>
                <a:t>时间安排</a:t>
              </a:r>
            </a:p>
          </p:txBody>
        </p:sp>
        <p:pic>
          <p:nvPicPr>
            <p:cNvPr id="16" name="图片 15">
              <a:extLst>
                <a:ext uri="{FF2B5EF4-FFF2-40B4-BE49-F238E27FC236}">
                  <a16:creationId xmlns:a16="http://schemas.microsoft.com/office/drawing/2014/main" id="{40F9D863-936A-49BE-A7ED-9A88892F2AFA}"/>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10141458" y="3958881"/>
              <a:ext cx="803838" cy="803837"/>
            </a:xfrm>
            <a:prstGeom prst="rect">
              <a:avLst/>
            </a:prstGeom>
          </p:spPr>
        </p:pic>
        <p:sp>
          <p:nvSpPr>
            <p:cNvPr id="17" name="文本框 16">
              <a:extLst>
                <a:ext uri="{FF2B5EF4-FFF2-40B4-BE49-F238E27FC236}">
                  <a16:creationId xmlns:a16="http://schemas.microsoft.com/office/drawing/2014/main" id="{77AA9A50-DB22-49AF-BCD5-D3703524730D}"/>
                </a:ext>
              </a:extLst>
            </p:cNvPr>
            <p:cNvSpPr txBox="1"/>
            <p:nvPr/>
          </p:nvSpPr>
          <p:spPr>
            <a:xfrm>
              <a:off x="9902382" y="4160747"/>
              <a:ext cx="1210589" cy="400110"/>
            </a:xfrm>
            <a:prstGeom prst="rect">
              <a:avLst/>
            </a:prstGeom>
            <a:noFill/>
          </p:spPr>
          <p:txBody>
            <a:bodyPr wrap="none" rtlCol="0">
              <a:spAutoFit/>
            </a:bodyPr>
            <a:lstStyle/>
            <a:p>
              <a:pPr algn="ctr"/>
              <a:r>
                <a:rPr kumimoji="1" lang="zh-CN" altLang="en-US" sz="2000" dirty="0">
                  <a:solidFill>
                    <a:schemeClr val="accent2"/>
                  </a:solidFill>
                </a:rPr>
                <a:t>小组协调</a:t>
              </a:r>
            </a:p>
          </p:txBody>
        </p:sp>
        <p:pic>
          <p:nvPicPr>
            <p:cNvPr id="18" name="图片 17">
              <a:extLst>
                <a:ext uri="{FF2B5EF4-FFF2-40B4-BE49-F238E27FC236}">
                  <a16:creationId xmlns:a16="http://schemas.microsoft.com/office/drawing/2014/main" id="{499381FF-FB44-4A08-951D-665014925F62}"/>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brightnessContrast bright="-100000" contrast="-100000"/>
                      </a14:imgEffect>
                    </a14:imgLayer>
                  </a14:imgProps>
                </a:ext>
              </a:extLst>
            </a:blip>
            <a:stretch>
              <a:fillRect/>
            </a:stretch>
          </p:blipFill>
          <p:spPr>
            <a:xfrm>
              <a:off x="7310172" y="3975363"/>
              <a:ext cx="790396" cy="790396"/>
            </a:xfrm>
            <a:prstGeom prst="rect">
              <a:avLst/>
            </a:prstGeom>
          </p:spPr>
        </p:pic>
        <p:sp>
          <p:nvSpPr>
            <p:cNvPr id="19" name="文本框 18">
              <a:extLst>
                <a:ext uri="{FF2B5EF4-FFF2-40B4-BE49-F238E27FC236}">
                  <a16:creationId xmlns:a16="http://schemas.microsoft.com/office/drawing/2014/main" id="{4993235E-2A5D-459C-9876-20B979C1BEB7}"/>
                </a:ext>
              </a:extLst>
            </p:cNvPr>
            <p:cNvSpPr txBox="1"/>
            <p:nvPr/>
          </p:nvSpPr>
          <p:spPr>
            <a:xfrm>
              <a:off x="7129050" y="4160747"/>
              <a:ext cx="1210589" cy="400110"/>
            </a:xfrm>
            <a:prstGeom prst="rect">
              <a:avLst/>
            </a:prstGeom>
            <a:noFill/>
          </p:spPr>
          <p:txBody>
            <a:bodyPr wrap="none" rtlCol="0">
              <a:spAutoFit/>
            </a:bodyPr>
            <a:lstStyle/>
            <a:p>
              <a:pPr algn="ctr"/>
              <a:r>
                <a:rPr kumimoji="1" lang="zh-CN" altLang="en-US" sz="2000" dirty="0">
                  <a:solidFill>
                    <a:schemeClr val="accent2"/>
                  </a:solidFill>
                </a:rPr>
                <a:t>技术风险</a:t>
              </a:r>
            </a:p>
          </p:txBody>
        </p:sp>
        <p:grpSp>
          <p:nvGrpSpPr>
            <p:cNvPr id="20" name="组合 19">
              <a:extLst>
                <a:ext uri="{FF2B5EF4-FFF2-40B4-BE49-F238E27FC236}">
                  <a16:creationId xmlns:a16="http://schemas.microsoft.com/office/drawing/2014/main" id="{1BB36065-62DB-472D-A9B9-FCF8D9809D09}"/>
                </a:ext>
              </a:extLst>
            </p:cNvPr>
            <p:cNvGrpSpPr/>
            <p:nvPr/>
          </p:nvGrpSpPr>
          <p:grpSpPr>
            <a:xfrm>
              <a:off x="8962207" y="3739852"/>
              <a:ext cx="317608" cy="407777"/>
              <a:chOff x="5231653" y="2277409"/>
              <a:chExt cx="317608" cy="407777"/>
            </a:xfrm>
          </p:grpSpPr>
          <p:sp>
            <p:nvSpPr>
              <p:cNvPr id="21" name="Freeform 142">
                <a:extLst>
                  <a:ext uri="{FF2B5EF4-FFF2-40B4-BE49-F238E27FC236}">
                    <a16:creationId xmlns:a16="http://schemas.microsoft.com/office/drawing/2014/main" id="{7B52401A-786A-413E-960F-721153ED60AF}"/>
                  </a:ext>
                </a:extLst>
              </p:cNvPr>
              <p:cNvSpPr/>
              <p:nvPr/>
            </p:nvSpPr>
            <p:spPr>
              <a:xfrm>
                <a:off x="5321270" y="2465278"/>
                <a:ext cx="139168" cy="97983"/>
              </a:xfrm>
              <a:custGeom>
                <a:avLst/>
                <a:gdLst/>
                <a:ahLst/>
                <a:cxnLst>
                  <a:cxn ang="0">
                    <a:pos x="wd2" y="hd2"/>
                  </a:cxn>
                  <a:cxn ang="5400000">
                    <a:pos x="wd2" y="hd2"/>
                  </a:cxn>
                  <a:cxn ang="10800000">
                    <a:pos x="wd2" y="hd2"/>
                  </a:cxn>
                  <a:cxn ang="16200000">
                    <a:pos x="wd2" y="hd2"/>
                  </a:cxn>
                </a:cxnLst>
                <a:rect l="0" t="0" r="r" b="b"/>
                <a:pathLst>
                  <a:path w="21477" h="21252" extrusionOk="0">
                    <a:moveTo>
                      <a:pt x="19513" y="523"/>
                    </a:moveTo>
                    <a:cubicBezTo>
                      <a:pt x="7241" y="17942"/>
                      <a:pt x="7241" y="17942"/>
                      <a:pt x="7241" y="17942"/>
                    </a:cubicBezTo>
                    <a:cubicBezTo>
                      <a:pt x="1841" y="9581"/>
                      <a:pt x="1841" y="9581"/>
                      <a:pt x="1841" y="9581"/>
                    </a:cubicBezTo>
                    <a:cubicBezTo>
                      <a:pt x="1350" y="8884"/>
                      <a:pt x="859" y="8884"/>
                      <a:pt x="368" y="9581"/>
                    </a:cubicBezTo>
                    <a:cubicBezTo>
                      <a:pt x="-123" y="10278"/>
                      <a:pt x="-123" y="11671"/>
                      <a:pt x="368" y="11671"/>
                    </a:cubicBezTo>
                    <a:cubicBezTo>
                      <a:pt x="6259" y="20032"/>
                      <a:pt x="6259" y="20032"/>
                      <a:pt x="6259" y="20032"/>
                    </a:cubicBezTo>
                    <a:cubicBezTo>
                      <a:pt x="6750" y="20729"/>
                      <a:pt x="6750" y="20729"/>
                      <a:pt x="6750" y="20729"/>
                    </a:cubicBezTo>
                    <a:cubicBezTo>
                      <a:pt x="7241" y="21426"/>
                      <a:pt x="7732" y="21426"/>
                      <a:pt x="8222" y="20729"/>
                    </a:cubicBezTo>
                    <a:cubicBezTo>
                      <a:pt x="20986" y="2613"/>
                      <a:pt x="20986" y="2613"/>
                      <a:pt x="20986" y="2613"/>
                    </a:cubicBezTo>
                    <a:cubicBezTo>
                      <a:pt x="21477" y="2613"/>
                      <a:pt x="21477" y="1916"/>
                      <a:pt x="21477" y="1916"/>
                    </a:cubicBezTo>
                    <a:cubicBezTo>
                      <a:pt x="21477" y="1220"/>
                      <a:pt x="21477" y="523"/>
                      <a:pt x="20986" y="523"/>
                    </a:cubicBezTo>
                    <a:cubicBezTo>
                      <a:pt x="20986" y="-174"/>
                      <a:pt x="20004" y="-174"/>
                      <a:pt x="19513" y="523"/>
                    </a:cubicBezTo>
                    <a:close/>
                  </a:path>
                </a:pathLst>
              </a:custGeom>
              <a:solidFill>
                <a:srgbClr val="FFFFFF"/>
              </a:solidFill>
              <a:ln w="12700" cap="flat">
                <a:solidFill>
                  <a:schemeClr val="accent2"/>
                </a:solidFill>
                <a:miter lim="400000"/>
              </a:ln>
              <a:effectLst/>
            </p:spPr>
            <p:txBody>
              <a:bodyPr wrap="square" lIns="91439" tIns="91439" rIns="91439" bIns="91439" numCol="1" anchor="t">
                <a:noAutofit/>
              </a:bodyPr>
              <a:lstStyle/>
              <a:p>
                <a:endParaRPr/>
              </a:p>
            </p:txBody>
          </p:sp>
          <p:sp>
            <p:nvSpPr>
              <p:cNvPr id="22" name="Freeform 143">
                <a:extLst>
                  <a:ext uri="{FF2B5EF4-FFF2-40B4-BE49-F238E27FC236}">
                    <a16:creationId xmlns:a16="http://schemas.microsoft.com/office/drawing/2014/main" id="{34EBB016-135F-4191-B6E1-7C18CFB4350F}"/>
                  </a:ext>
                </a:extLst>
              </p:cNvPr>
              <p:cNvSpPr/>
              <p:nvPr/>
            </p:nvSpPr>
            <p:spPr>
              <a:xfrm>
                <a:off x="5231653" y="2277409"/>
                <a:ext cx="317608" cy="407777"/>
              </a:xfrm>
              <a:custGeom>
                <a:avLst/>
                <a:gdLst/>
                <a:ahLst/>
                <a:cxnLst>
                  <a:cxn ang="0">
                    <a:pos x="wd2" y="hd2"/>
                  </a:cxn>
                  <a:cxn ang="5400000">
                    <a:pos x="wd2" y="hd2"/>
                  </a:cxn>
                  <a:cxn ang="10800000">
                    <a:pos x="wd2" y="hd2"/>
                  </a:cxn>
                  <a:cxn ang="16200000">
                    <a:pos x="wd2" y="hd2"/>
                  </a:cxn>
                </a:cxnLst>
                <a:rect l="0" t="0" r="r" b="b"/>
                <a:pathLst>
                  <a:path w="21600" h="21600" extrusionOk="0">
                    <a:moveTo>
                      <a:pt x="20520" y="0"/>
                    </a:moveTo>
                    <a:cubicBezTo>
                      <a:pt x="1296" y="0"/>
                      <a:pt x="1296" y="0"/>
                      <a:pt x="1296" y="0"/>
                    </a:cubicBezTo>
                    <a:cubicBezTo>
                      <a:pt x="432" y="0"/>
                      <a:pt x="0" y="337"/>
                      <a:pt x="0" y="1012"/>
                    </a:cubicBezTo>
                    <a:cubicBezTo>
                      <a:pt x="0" y="20588"/>
                      <a:pt x="0" y="20588"/>
                      <a:pt x="0" y="20588"/>
                    </a:cubicBezTo>
                    <a:cubicBezTo>
                      <a:pt x="0" y="21094"/>
                      <a:pt x="432" y="21600"/>
                      <a:pt x="1296" y="21600"/>
                    </a:cubicBezTo>
                    <a:cubicBezTo>
                      <a:pt x="20520" y="21600"/>
                      <a:pt x="20520" y="21600"/>
                      <a:pt x="20520" y="21600"/>
                    </a:cubicBezTo>
                    <a:cubicBezTo>
                      <a:pt x="21168" y="21600"/>
                      <a:pt x="21600" y="21094"/>
                      <a:pt x="21600" y="20588"/>
                    </a:cubicBezTo>
                    <a:cubicBezTo>
                      <a:pt x="21600" y="1012"/>
                      <a:pt x="21600" y="1012"/>
                      <a:pt x="21600" y="1012"/>
                    </a:cubicBezTo>
                    <a:cubicBezTo>
                      <a:pt x="21600" y="337"/>
                      <a:pt x="21168" y="0"/>
                      <a:pt x="20520" y="0"/>
                    </a:cubicBezTo>
                    <a:close/>
                    <a:moveTo>
                      <a:pt x="16416" y="675"/>
                    </a:moveTo>
                    <a:cubicBezTo>
                      <a:pt x="15336" y="2531"/>
                      <a:pt x="15336" y="2531"/>
                      <a:pt x="15336" y="2531"/>
                    </a:cubicBezTo>
                    <a:cubicBezTo>
                      <a:pt x="6264" y="2531"/>
                      <a:pt x="6264" y="2531"/>
                      <a:pt x="6264" y="2531"/>
                    </a:cubicBezTo>
                    <a:cubicBezTo>
                      <a:pt x="5184" y="675"/>
                      <a:pt x="5184" y="675"/>
                      <a:pt x="5184" y="675"/>
                    </a:cubicBezTo>
                    <a:lnTo>
                      <a:pt x="16416" y="675"/>
                    </a:lnTo>
                    <a:close/>
                    <a:moveTo>
                      <a:pt x="20736" y="20756"/>
                    </a:moveTo>
                    <a:cubicBezTo>
                      <a:pt x="864" y="20756"/>
                      <a:pt x="864" y="20756"/>
                      <a:pt x="864" y="20756"/>
                    </a:cubicBezTo>
                    <a:cubicBezTo>
                      <a:pt x="864" y="675"/>
                      <a:pt x="864" y="675"/>
                      <a:pt x="864" y="675"/>
                    </a:cubicBezTo>
                    <a:cubicBezTo>
                      <a:pt x="4104" y="675"/>
                      <a:pt x="4104" y="675"/>
                      <a:pt x="4104" y="675"/>
                    </a:cubicBezTo>
                    <a:cubicBezTo>
                      <a:pt x="5616" y="3037"/>
                      <a:pt x="5616" y="3037"/>
                      <a:pt x="5616" y="3037"/>
                    </a:cubicBezTo>
                    <a:cubicBezTo>
                      <a:pt x="5616" y="3206"/>
                      <a:pt x="5832" y="3206"/>
                      <a:pt x="6048" y="3206"/>
                    </a:cubicBezTo>
                    <a:cubicBezTo>
                      <a:pt x="15552" y="3206"/>
                      <a:pt x="15552" y="3206"/>
                      <a:pt x="15552" y="3206"/>
                    </a:cubicBezTo>
                    <a:cubicBezTo>
                      <a:pt x="15768" y="3206"/>
                      <a:pt x="15984" y="3206"/>
                      <a:pt x="15984" y="3037"/>
                    </a:cubicBezTo>
                    <a:cubicBezTo>
                      <a:pt x="17496" y="675"/>
                      <a:pt x="17496" y="675"/>
                      <a:pt x="17496" y="675"/>
                    </a:cubicBezTo>
                    <a:cubicBezTo>
                      <a:pt x="20736" y="675"/>
                      <a:pt x="20736" y="675"/>
                      <a:pt x="20736" y="675"/>
                    </a:cubicBezTo>
                    <a:lnTo>
                      <a:pt x="20736" y="20756"/>
                    </a:lnTo>
                    <a:close/>
                  </a:path>
                </a:pathLst>
              </a:custGeom>
              <a:solidFill>
                <a:srgbClr val="FFFFFF"/>
              </a:solidFill>
              <a:ln w="12700" cap="flat">
                <a:solidFill>
                  <a:schemeClr val="accent2"/>
                </a:solidFill>
                <a:miter lim="400000"/>
              </a:ln>
              <a:effectLst/>
            </p:spPr>
            <p:txBody>
              <a:bodyPr wrap="square" lIns="91439" tIns="91439" rIns="91439" bIns="91439" numCol="1" anchor="t">
                <a:noAutofit/>
              </a:bodyPr>
              <a:lstStyle/>
              <a:p>
                <a:endParaRPr/>
              </a:p>
            </p:txBody>
          </p:sp>
        </p:grpSp>
      </p:grpSp>
      <p:cxnSp>
        <p:nvCxnSpPr>
          <p:cNvPr id="23" name="直接连接符 22">
            <a:extLst>
              <a:ext uri="{FF2B5EF4-FFF2-40B4-BE49-F238E27FC236}">
                <a16:creationId xmlns:a16="http://schemas.microsoft.com/office/drawing/2014/main" id="{A818863B-CF1B-40A7-9C00-3B366FF64AB5}"/>
              </a:ext>
            </a:extLst>
          </p:cNvPr>
          <p:cNvCxnSpPr/>
          <p:nvPr/>
        </p:nvCxnSpPr>
        <p:spPr>
          <a:xfrm>
            <a:off x="-66346" y="1016732"/>
            <a:ext cx="1232469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437916"/>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FE9FA7AA-F452-4675-A4B0-088CA45127A1}"/>
              </a:ext>
            </a:extLst>
          </p:cNvPr>
          <p:cNvSpPr txBox="1">
            <a:spLocks/>
          </p:cNvSpPr>
          <p:nvPr/>
        </p:nvSpPr>
        <p:spPr>
          <a:xfrm>
            <a:off x="803275" y="393486"/>
            <a:ext cx="8970989" cy="663575"/>
          </a:xfrm>
          <a:prstGeom prst="rect">
            <a:avLst/>
          </a:prstGeom>
        </p:spPr>
        <p:txBody>
          <a:bodyPr/>
          <a:lstStyle>
            <a:defPPr>
              <a:defRPr lang="zh-CN"/>
            </a:defPPr>
            <a:lvl1pPr>
              <a:lnSpc>
                <a:spcPct val="90000"/>
              </a:lnSpc>
              <a:spcBef>
                <a:spcPct val="0"/>
              </a:spcBef>
              <a:buNone/>
              <a:defRPr kumimoji="1" sz="4400">
                <a:solidFill>
                  <a:schemeClr val="accent2"/>
                </a:solidFill>
                <a:latin typeface="+mj-lt"/>
                <a:ea typeface="+mj-ea"/>
                <a:cs typeface="+mj-cs"/>
              </a:defRPr>
            </a:lvl1pPr>
          </a:lstStyle>
          <a:p>
            <a:r>
              <a:rPr lang="zh-CN" altLang="en-US" dirty="0"/>
              <a:t>总结</a:t>
            </a:r>
          </a:p>
        </p:txBody>
      </p:sp>
      <p:grpSp>
        <p:nvGrpSpPr>
          <p:cNvPr id="25" name="组合 24">
            <a:extLst>
              <a:ext uri="{FF2B5EF4-FFF2-40B4-BE49-F238E27FC236}">
                <a16:creationId xmlns:a16="http://schemas.microsoft.com/office/drawing/2014/main" id="{09DC4A6E-9486-4635-BFBC-2282B4A53D53}"/>
              </a:ext>
            </a:extLst>
          </p:cNvPr>
          <p:cNvGrpSpPr/>
          <p:nvPr/>
        </p:nvGrpSpPr>
        <p:grpSpPr>
          <a:xfrm>
            <a:off x="869059" y="908720"/>
            <a:ext cx="5571834" cy="597856"/>
            <a:chOff x="869059" y="908720"/>
            <a:chExt cx="5571834" cy="597856"/>
          </a:xfrm>
        </p:grpSpPr>
        <p:cxnSp>
          <p:nvCxnSpPr>
            <p:cNvPr id="11" name="直线连接符 40">
              <a:extLst>
                <a:ext uri="{FF2B5EF4-FFF2-40B4-BE49-F238E27FC236}">
                  <a16:creationId xmlns:a16="http://schemas.microsoft.com/office/drawing/2014/main" id="{DD0F8F70-B3FA-459C-A9D9-CCFCC9387ED3}"/>
                </a:ext>
              </a:extLst>
            </p:cNvPr>
            <p:cNvCxnSpPr/>
            <p:nvPr/>
          </p:nvCxnSpPr>
          <p:spPr>
            <a:xfrm>
              <a:off x="967338" y="1506576"/>
              <a:ext cx="1240229"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66AF84B-0BE2-47C1-9D82-15A1D328F432}"/>
                </a:ext>
              </a:extLst>
            </p:cNvPr>
            <p:cNvSpPr/>
            <p:nvPr/>
          </p:nvSpPr>
          <p:spPr>
            <a:xfrm>
              <a:off x="869059" y="908720"/>
              <a:ext cx="5571834" cy="597856"/>
            </a:xfrm>
            <a:prstGeom prst="rect">
              <a:avLst/>
            </a:prstGeom>
          </p:spPr>
          <p:txBody>
            <a:bodyPr wrap="square" lIns="72000">
              <a:normAutofit lnSpcReduction="10000"/>
            </a:bodyPr>
            <a:lstStyle/>
            <a:p>
              <a:pPr>
                <a:lnSpc>
                  <a:spcPct val="130000"/>
                </a:lnSpc>
              </a:pPr>
              <a:r>
                <a:rPr lang="en-US" altLang="zh-CN" sz="2800" b="1" dirty="0">
                  <a:solidFill>
                    <a:schemeClr val="accent2"/>
                  </a:solidFill>
                  <a:latin typeface="+mn-ea"/>
                </a:rPr>
                <a:t>summary</a:t>
              </a:r>
            </a:p>
          </p:txBody>
        </p:sp>
      </p:grpSp>
      <p:sp>
        <p:nvSpPr>
          <p:cNvPr id="13" name="文本占位符 2">
            <a:extLst>
              <a:ext uri="{FF2B5EF4-FFF2-40B4-BE49-F238E27FC236}">
                <a16:creationId xmlns:a16="http://schemas.microsoft.com/office/drawing/2014/main" id="{109AC3F1-3CB7-422E-AEF6-3532492694C1}"/>
              </a:ext>
            </a:extLst>
          </p:cNvPr>
          <p:cNvSpPr txBox="1">
            <a:spLocks/>
          </p:cNvSpPr>
          <p:nvPr/>
        </p:nvSpPr>
        <p:spPr>
          <a:xfrm>
            <a:off x="786318" y="1912873"/>
            <a:ext cx="10854298" cy="4495747"/>
          </a:xfrm>
          <a:prstGeom prst="rect">
            <a:avLst/>
          </a:prstGeom>
        </p:spPr>
        <p:txBody>
          <a:bodyPr vert="horz" lIns="180000" tIns="45720" rIns="18000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Aft>
                <a:spcPts val="600"/>
              </a:spcAft>
            </a:pPr>
            <a:r>
              <a:rPr lang="zh-CN" altLang="en-US" sz="2200" dirty="0">
                <a:solidFill>
                  <a:schemeClr val="tx1">
                    <a:lumMod val="75000"/>
                    <a:lumOff val="25000"/>
                  </a:schemeClr>
                </a:solidFill>
              </a:rPr>
              <a:t>本次迭代中，尽管前期粒度细分较小，但是由于没有合理评估外界风险因素（如重考补考等）导致许多工作被多次推迟延期，耽误了整体项目进度，但是通过及时调整任务分配安排，小组较为顺利地在截止时间之前完成了预期成果。</a:t>
            </a:r>
          </a:p>
          <a:p>
            <a:pPr algn="just">
              <a:lnSpc>
                <a:spcPct val="140000"/>
              </a:lnSpc>
              <a:spcAft>
                <a:spcPts val="600"/>
              </a:spcAft>
            </a:pPr>
            <a:r>
              <a:rPr lang="zh-CN" altLang="en-US" sz="2200" dirty="0">
                <a:solidFill>
                  <a:schemeClr val="tx1">
                    <a:lumMod val="75000"/>
                    <a:lumOff val="25000"/>
                  </a:schemeClr>
                </a:solidFill>
              </a:rPr>
              <a:t>	在工作实施的过程中，小组较为注重任务分配的合理性，对各项任务进行了较为详细的统筹规划，并根据实际完成情况进行动态调整和分配，确保各小组成员能够顺利实施工作，并且交接融洽。在编写</a:t>
            </a:r>
            <a:r>
              <a:rPr lang="en-US" altLang="zh-CN" sz="2200" dirty="0">
                <a:solidFill>
                  <a:schemeClr val="tx1">
                    <a:lumMod val="75000"/>
                    <a:lumOff val="25000"/>
                  </a:schemeClr>
                </a:solidFill>
              </a:rPr>
              <a:t>《Vision</a:t>
            </a:r>
            <a:r>
              <a:rPr lang="zh-CN" altLang="en-US" sz="2200" dirty="0">
                <a:solidFill>
                  <a:schemeClr val="tx1">
                    <a:lumMod val="75000"/>
                    <a:lumOff val="25000"/>
                  </a:schemeClr>
                </a:solidFill>
              </a:rPr>
              <a:t>文档</a:t>
            </a:r>
            <a:r>
              <a:rPr lang="en-US" altLang="zh-CN" sz="2200" dirty="0">
                <a:solidFill>
                  <a:schemeClr val="tx1">
                    <a:lumMod val="75000"/>
                    <a:lumOff val="25000"/>
                  </a:schemeClr>
                </a:solidFill>
              </a:rPr>
              <a:t>》</a:t>
            </a:r>
            <a:r>
              <a:rPr lang="zh-CN" altLang="en-US" sz="2200" dirty="0">
                <a:solidFill>
                  <a:schemeClr val="tx1">
                    <a:lumMod val="75000"/>
                    <a:lumOff val="25000"/>
                  </a:schemeClr>
                </a:solidFill>
              </a:rPr>
              <a:t>时，小组通过头脑风暴、集思广益的方式确定了产品的大致路线，并进行了细致严谨的审阅和讨论；建立用例模型和界面原型时分工明确，各行其职，同时组内互相监督、审核、讨论，但由于时间仓促，最终大致完成预期目标。</a:t>
            </a:r>
          </a:p>
          <a:p>
            <a:pPr algn="just">
              <a:lnSpc>
                <a:spcPct val="140000"/>
              </a:lnSpc>
              <a:spcAft>
                <a:spcPts val="600"/>
              </a:spcAft>
            </a:pPr>
            <a:r>
              <a:rPr kumimoji="1" lang="zh-CN" altLang="en-US" sz="2200" dirty="0">
                <a:solidFill>
                  <a:schemeClr val="tx1">
                    <a:lumMod val="75000"/>
                    <a:lumOff val="25000"/>
                  </a:schemeClr>
                </a:solidFill>
              </a:rPr>
              <a:t>。</a:t>
            </a:r>
            <a:endParaRPr kumimoji="1" lang="en-US" altLang="zh-CN" sz="2200" dirty="0">
              <a:solidFill>
                <a:schemeClr val="tx1">
                  <a:lumMod val="75000"/>
                  <a:lumOff val="25000"/>
                </a:schemeClr>
              </a:solidFill>
            </a:endParaRPr>
          </a:p>
        </p:txBody>
      </p:sp>
      <p:cxnSp>
        <p:nvCxnSpPr>
          <p:cNvPr id="23" name="直接连接符 22">
            <a:extLst>
              <a:ext uri="{FF2B5EF4-FFF2-40B4-BE49-F238E27FC236}">
                <a16:creationId xmlns:a16="http://schemas.microsoft.com/office/drawing/2014/main" id="{A818863B-CF1B-40A7-9C00-3B366FF64AB5}"/>
              </a:ext>
            </a:extLst>
          </p:cNvPr>
          <p:cNvCxnSpPr/>
          <p:nvPr/>
        </p:nvCxnSpPr>
        <p:spPr>
          <a:xfrm>
            <a:off x="-66346" y="1016732"/>
            <a:ext cx="1232469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791088"/>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A-图片 11" descr="图片包含 图书馆, 场景, 房间, 书籍&#10;&#10;描述已自动生成">
            <a:extLst>
              <a:ext uri="{FF2B5EF4-FFF2-40B4-BE49-F238E27FC236}">
                <a16:creationId xmlns:a16="http://schemas.microsoft.com/office/drawing/2014/main" id="{77C39A09-4307-466B-B357-4B98561E4790}"/>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t="784" b="784"/>
          <a:stretch>
            <a:fillRect/>
          </a:stretch>
        </p:blipFill>
        <p:spPr>
          <a:xfrm>
            <a:off x="1" y="0"/>
            <a:ext cx="12191998" cy="6858000"/>
          </a:xfrm>
          <a:prstGeom prst="rect">
            <a:avLst/>
          </a:prstGeom>
        </p:spPr>
      </p:pic>
      <p:sp>
        <p:nvSpPr>
          <p:cNvPr id="8" name="椭圆 7">
            <a:extLst>
              <a:ext uri="{FF2B5EF4-FFF2-40B4-BE49-F238E27FC236}">
                <a16:creationId xmlns:a16="http://schemas.microsoft.com/office/drawing/2014/main" id="{4918A576-3201-4E04-8782-D20D4C717CAE}"/>
              </a:ext>
            </a:extLst>
          </p:cNvPr>
          <p:cNvSpPr/>
          <p:nvPr/>
        </p:nvSpPr>
        <p:spPr>
          <a:xfrm>
            <a:off x="3251684" y="584684"/>
            <a:ext cx="5688632" cy="5688632"/>
          </a:xfrm>
          <a:prstGeom prst="ellipse">
            <a:avLst/>
          </a:prstGeom>
          <a:solidFill>
            <a:schemeClr val="bg2"/>
          </a:solidFill>
          <a:ln w="38100">
            <a:solidFill>
              <a:srgbClr val="F200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6">
            <a:extLst>
              <a:ext uri="{FF2B5EF4-FFF2-40B4-BE49-F238E27FC236}">
                <a16:creationId xmlns:a16="http://schemas.microsoft.com/office/drawing/2014/main" id="{FDD9032D-AA12-4B81-8BFF-EBC6DEB55660}"/>
              </a:ext>
            </a:extLst>
          </p:cNvPr>
          <p:cNvSpPr txBox="1"/>
          <p:nvPr>
            <p:custDataLst>
              <p:tags r:id="rId2"/>
            </p:custDataLst>
          </p:nvPr>
        </p:nvSpPr>
        <p:spPr>
          <a:xfrm>
            <a:off x="5148820" y="2209505"/>
            <a:ext cx="1894361" cy="1862048"/>
          </a:xfrm>
          <a:prstGeom prst="rect">
            <a:avLst/>
          </a:prstGeom>
          <a:noFill/>
        </p:spPr>
        <p:txBody>
          <a:bodyPr wrap="square" rtlCol="0">
            <a:spAutoFit/>
          </a:bodyPr>
          <a:lstStyle/>
          <a:p>
            <a:pPr algn="ctr"/>
            <a:r>
              <a:rPr lang="en-US" altLang="zh-CN" sz="11500" dirty="0">
                <a:gradFill>
                  <a:gsLst>
                    <a:gs pos="0">
                      <a:srgbClr val="F20017">
                        <a:alpha val="50000"/>
                      </a:srgbClr>
                    </a:gs>
                    <a:gs pos="85000">
                      <a:srgbClr val="F20017">
                        <a:alpha val="0"/>
                      </a:srgbClr>
                    </a:gs>
                  </a:gsLst>
                  <a:lin ang="5400000" scaled="1"/>
                </a:gradFill>
                <a:latin typeface="+mn-ea"/>
              </a:rPr>
              <a:t>04</a:t>
            </a:r>
            <a:endParaRPr lang="zh-CN" altLang="en-US" sz="11500" dirty="0">
              <a:gradFill>
                <a:gsLst>
                  <a:gs pos="0">
                    <a:srgbClr val="F20017">
                      <a:alpha val="50000"/>
                    </a:srgbClr>
                  </a:gs>
                  <a:gs pos="85000">
                    <a:srgbClr val="F20017">
                      <a:alpha val="0"/>
                    </a:srgbClr>
                  </a:gs>
                </a:gsLst>
                <a:lin ang="5400000" scaled="1"/>
              </a:gradFill>
              <a:latin typeface="+mn-ea"/>
            </a:endParaRPr>
          </a:p>
        </p:txBody>
      </p:sp>
      <p:grpSp>
        <p:nvGrpSpPr>
          <p:cNvPr id="6" name="PA-组合 5">
            <a:extLst>
              <a:ext uri="{FF2B5EF4-FFF2-40B4-BE49-F238E27FC236}">
                <a16:creationId xmlns:a16="http://schemas.microsoft.com/office/drawing/2014/main" id="{128FB6E6-9ADC-42E8-8872-B58339B50721}"/>
              </a:ext>
            </a:extLst>
          </p:cNvPr>
          <p:cNvGrpSpPr/>
          <p:nvPr>
            <p:custDataLst>
              <p:tags r:id="rId3"/>
            </p:custDataLst>
          </p:nvPr>
        </p:nvGrpSpPr>
        <p:grpSpPr>
          <a:xfrm>
            <a:off x="3047420" y="3155177"/>
            <a:ext cx="6097161" cy="1101915"/>
            <a:chOff x="4013778" y="3105835"/>
            <a:chExt cx="4164443" cy="1101915"/>
          </a:xfrm>
        </p:grpSpPr>
        <p:sp>
          <p:nvSpPr>
            <p:cNvPr id="3" name="PA-文本框 2">
              <a:extLst>
                <a:ext uri="{FF2B5EF4-FFF2-40B4-BE49-F238E27FC236}">
                  <a16:creationId xmlns:a16="http://schemas.microsoft.com/office/drawing/2014/main" id="{A0BEE0E5-A823-4403-9862-0956DB585856}"/>
                </a:ext>
              </a:extLst>
            </p:cNvPr>
            <p:cNvSpPr txBox="1"/>
            <p:nvPr>
              <p:custDataLst>
                <p:tags r:id="rId4"/>
              </p:custDataLst>
            </p:nvPr>
          </p:nvSpPr>
          <p:spPr>
            <a:xfrm>
              <a:off x="4190793" y="3105835"/>
              <a:ext cx="3810413" cy="830997"/>
            </a:xfrm>
            <a:prstGeom prst="rect">
              <a:avLst/>
            </a:prstGeom>
            <a:noFill/>
          </p:spPr>
          <p:txBody>
            <a:bodyPr wrap="square" rtlCol="0">
              <a:spAutoFit/>
            </a:bodyPr>
            <a:lstStyle/>
            <a:p>
              <a:pPr algn="ctr"/>
              <a:r>
                <a:rPr lang="en-US" altLang="zh-CN" sz="4800" dirty="0">
                  <a:solidFill>
                    <a:schemeClr val="accent2"/>
                  </a:solidFill>
                </a:rPr>
                <a:t>QA</a:t>
              </a:r>
              <a:endParaRPr lang="zh-CN" altLang="en-US" sz="4800" dirty="0">
                <a:solidFill>
                  <a:schemeClr val="accent2"/>
                </a:solidFill>
              </a:endParaRPr>
            </a:p>
          </p:txBody>
        </p:sp>
        <p:sp>
          <p:nvSpPr>
            <p:cNvPr id="5" name="PA-文本框 4">
              <a:extLst>
                <a:ext uri="{FF2B5EF4-FFF2-40B4-BE49-F238E27FC236}">
                  <a16:creationId xmlns:a16="http://schemas.microsoft.com/office/drawing/2014/main" id="{3D5A0BF1-6702-43EC-8B8A-EDCF14211DB0}"/>
                </a:ext>
              </a:extLst>
            </p:cNvPr>
            <p:cNvSpPr txBox="1"/>
            <p:nvPr>
              <p:custDataLst>
                <p:tags r:id="rId5"/>
              </p:custDataLst>
            </p:nvPr>
          </p:nvSpPr>
          <p:spPr>
            <a:xfrm>
              <a:off x="4013778" y="3807640"/>
              <a:ext cx="4164443" cy="400110"/>
            </a:xfrm>
            <a:prstGeom prst="rect">
              <a:avLst/>
            </a:prstGeom>
            <a:noFill/>
          </p:spPr>
          <p:txBody>
            <a:bodyPr wrap="square" rtlCol="0">
              <a:spAutoFit/>
            </a:bodyPr>
            <a:lstStyle/>
            <a:p>
              <a:pPr algn="ctr"/>
              <a:r>
                <a:rPr lang="en-US" altLang="zh-CN" sz="2000" spc="300" dirty="0">
                  <a:solidFill>
                    <a:srgbClr val="97989A"/>
                  </a:solidFill>
                </a:rPr>
                <a:t>QA</a:t>
              </a:r>
              <a:endParaRPr lang="zh-CN" altLang="en-US" sz="2000" spc="300" dirty="0">
                <a:solidFill>
                  <a:srgbClr val="97989A"/>
                </a:solidFill>
              </a:endParaRPr>
            </a:p>
          </p:txBody>
        </p:sp>
      </p:grpSp>
    </p:spTree>
    <p:extLst>
      <p:ext uri="{BB962C8B-B14F-4D97-AF65-F5344CB8AC3E}">
        <p14:creationId xmlns:p14="http://schemas.microsoft.com/office/powerpoint/2010/main" val="1682224090"/>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A450414-93FA-4CCD-8A0D-09491D538030}"/>
              </a:ext>
            </a:extLst>
          </p:cNvPr>
          <p:cNvGrpSpPr/>
          <p:nvPr/>
        </p:nvGrpSpPr>
        <p:grpSpPr>
          <a:xfrm>
            <a:off x="388490" y="2784180"/>
            <a:ext cx="6632289" cy="1289641"/>
            <a:chOff x="748530" y="2776632"/>
            <a:chExt cx="6632289" cy="1289641"/>
          </a:xfrm>
        </p:grpSpPr>
        <p:sp>
          <p:nvSpPr>
            <p:cNvPr id="5" name="文本框 4">
              <a:extLst>
                <a:ext uri="{FF2B5EF4-FFF2-40B4-BE49-F238E27FC236}">
                  <a16:creationId xmlns:a16="http://schemas.microsoft.com/office/drawing/2014/main" id="{0C77F4F1-E519-444D-B514-DFF7CE6B191D}"/>
                </a:ext>
              </a:extLst>
            </p:cNvPr>
            <p:cNvSpPr txBox="1"/>
            <p:nvPr/>
          </p:nvSpPr>
          <p:spPr>
            <a:xfrm>
              <a:off x="748530" y="2776632"/>
              <a:ext cx="6632289" cy="923330"/>
            </a:xfrm>
            <a:prstGeom prst="rect">
              <a:avLst/>
            </a:prstGeom>
            <a:noFill/>
          </p:spPr>
          <p:txBody>
            <a:bodyPr wrap="square" rtlCol="0">
              <a:spAutoFit/>
            </a:bodyPr>
            <a:lstStyle/>
            <a:p>
              <a:r>
                <a:rPr lang="zh-CN" altLang="en-US" sz="5400" spc="-300" dirty="0">
                  <a:solidFill>
                    <a:schemeClr val="accent2"/>
                  </a:solidFill>
                  <a:latin typeface="+mn-ea"/>
                </a:rPr>
                <a:t>感谢老师的悉心指导</a:t>
              </a:r>
              <a:endParaRPr lang="en-US" altLang="zh-CN" sz="5400" spc="-300" dirty="0">
                <a:solidFill>
                  <a:schemeClr val="accent2"/>
                </a:solidFill>
                <a:latin typeface="+mn-ea"/>
              </a:endParaRPr>
            </a:p>
          </p:txBody>
        </p:sp>
        <p:sp>
          <p:nvSpPr>
            <p:cNvPr id="11" name="文本框 10">
              <a:extLst>
                <a:ext uri="{FF2B5EF4-FFF2-40B4-BE49-F238E27FC236}">
                  <a16:creationId xmlns:a16="http://schemas.microsoft.com/office/drawing/2014/main" id="{3F406F1C-E5CB-43B8-A3EE-B57D8CB9FAFB}"/>
                </a:ext>
              </a:extLst>
            </p:cNvPr>
            <p:cNvSpPr txBox="1"/>
            <p:nvPr/>
          </p:nvSpPr>
          <p:spPr>
            <a:xfrm>
              <a:off x="820506" y="3696941"/>
              <a:ext cx="5579553" cy="369332"/>
            </a:xfrm>
            <a:prstGeom prst="rect">
              <a:avLst/>
            </a:prstGeom>
            <a:noFill/>
          </p:spPr>
          <p:txBody>
            <a:bodyPr wrap="square" rtlCol="0">
              <a:spAutoFit/>
            </a:bodyPr>
            <a:lstStyle/>
            <a:p>
              <a:r>
                <a:rPr lang="en-US" altLang="zh-CN" spc="300" dirty="0">
                  <a:solidFill>
                    <a:schemeClr val="tx1">
                      <a:lumMod val="50000"/>
                      <a:lumOff val="50000"/>
                    </a:schemeClr>
                  </a:solidFill>
                  <a:latin typeface="+mn-ea"/>
                </a:rPr>
                <a:t>Thanks For Your careful Guidance</a:t>
              </a:r>
            </a:p>
          </p:txBody>
        </p:sp>
      </p:grpSp>
      <p:grpSp>
        <p:nvGrpSpPr>
          <p:cNvPr id="15" name="PA-组合 7">
            <a:extLst>
              <a:ext uri="{FF2B5EF4-FFF2-40B4-BE49-F238E27FC236}">
                <a16:creationId xmlns:a16="http://schemas.microsoft.com/office/drawing/2014/main" id="{8EDE89F3-D804-4974-AB8E-873F47C38AC3}"/>
              </a:ext>
            </a:extLst>
          </p:cNvPr>
          <p:cNvGrpSpPr/>
          <p:nvPr>
            <p:custDataLst>
              <p:tags r:id="rId1"/>
            </p:custDataLst>
          </p:nvPr>
        </p:nvGrpSpPr>
        <p:grpSpPr>
          <a:xfrm>
            <a:off x="7020779" y="0"/>
            <a:ext cx="5962209" cy="6858000"/>
            <a:chOff x="6229791" y="0"/>
            <a:chExt cx="5962209" cy="6858000"/>
          </a:xfrm>
        </p:grpSpPr>
        <p:grpSp>
          <p:nvGrpSpPr>
            <p:cNvPr id="16" name="组合 15">
              <a:extLst>
                <a:ext uri="{FF2B5EF4-FFF2-40B4-BE49-F238E27FC236}">
                  <a16:creationId xmlns:a16="http://schemas.microsoft.com/office/drawing/2014/main" id="{7146E94C-004E-4931-93EE-7ADECA36EB9A}"/>
                </a:ext>
              </a:extLst>
            </p:cNvPr>
            <p:cNvGrpSpPr/>
            <p:nvPr/>
          </p:nvGrpSpPr>
          <p:grpSpPr>
            <a:xfrm flipH="1">
              <a:off x="6229791" y="0"/>
              <a:ext cx="1450385" cy="6858000"/>
              <a:chOff x="5477644" y="0"/>
              <a:chExt cx="1450385" cy="6858000"/>
            </a:xfrm>
          </p:grpSpPr>
          <p:sp>
            <p:nvSpPr>
              <p:cNvPr id="22" name="PA-任意多边形 35">
                <a:extLst>
                  <a:ext uri="{FF2B5EF4-FFF2-40B4-BE49-F238E27FC236}">
                    <a16:creationId xmlns:a16="http://schemas.microsoft.com/office/drawing/2014/main" id="{37C93C8C-342B-4DF2-B89A-7BB0F7826836}"/>
                  </a:ext>
                </a:extLst>
              </p:cNvPr>
              <p:cNvSpPr/>
              <p:nvPr>
                <p:custDataLst>
                  <p:tags r:id="rId3"/>
                </p:custDataLst>
              </p:nvPr>
            </p:nvSpPr>
            <p:spPr>
              <a:xfrm>
                <a:off x="5477644" y="0"/>
                <a:ext cx="1051122" cy="6858000"/>
              </a:xfrm>
              <a:custGeom>
                <a:avLst/>
                <a:gdLst>
                  <a:gd name="connsiteX0" fmla="*/ 0 w 1051122"/>
                  <a:gd name="connsiteY0" fmla="*/ 0 h 6858000"/>
                  <a:gd name="connsiteX1" fmla="*/ 239335 w 1051122"/>
                  <a:gd name="connsiteY1" fmla="*/ 0 h 6858000"/>
                  <a:gd name="connsiteX2" fmla="*/ 1051122 w 1051122"/>
                  <a:gd name="connsiteY2" fmla="*/ 3429000 h 6858000"/>
                  <a:gd name="connsiteX3" fmla="*/ 239335 w 1051122"/>
                  <a:gd name="connsiteY3" fmla="*/ 6858000 h 6858000"/>
                  <a:gd name="connsiteX4" fmla="*/ 0 w 1051122"/>
                  <a:gd name="connsiteY4" fmla="*/ 6858000 h 6858000"/>
                  <a:gd name="connsiteX5" fmla="*/ 811787 w 1051122"/>
                  <a:gd name="connsiteY5" fmla="*/ 3429000 h 6858000"/>
                  <a:gd name="connsiteX6" fmla="*/ 0 w 105112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122" h="6858000">
                    <a:moveTo>
                      <a:pt x="0" y="0"/>
                    </a:moveTo>
                    <a:lnTo>
                      <a:pt x="239335" y="0"/>
                    </a:lnTo>
                    <a:lnTo>
                      <a:pt x="1051122" y="3429000"/>
                    </a:lnTo>
                    <a:lnTo>
                      <a:pt x="239335" y="6858000"/>
                    </a:lnTo>
                    <a:lnTo>
                      <a:pt x="0" y="6858000"/>
                    </a:lnTo>
                    <a:lnTo>
                      <a:pt x="811787" y="3429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3" name="PA-任意多边形 40">
                <a:extLst>
                  <a:ext uri="{FF2B5EF4-FFF2-40B4-BE49-F238E27FC236}">
                    <a16:creationId xmlns:a16="http://schemas.microsoft.com/office/drawing/2014/main" id="{2694305B-10A6-4A18-B665-067B8C5464EA}"/>
                  </a:ext>
                </a:extLst>
              </p:cNvPr>
              <p:cNvSpPr/>
              <p:nvPr>
                <p:custDataLst>
                  <p:tags r:id="rId4"/>
                </p:custDataLst>
              </p:nvPr>
            </p:nvSpPr>
            <p:spPr>
              <a:xfrm>
                <a:off x="5876907" y="0"/>
                <a:ext cx="1051122" cy="6858000"/>
              </a:xfrm>
              <a:custGeom>
                <a:avLst/>
                <a:gdLst>
                  <a:gd name="connsiteX0" fmla="*/ 0 w 1051122"/>
                  <a:gd name="connsiteY0" fmla="*/ 0 h 6858000"/>
                  <a:gd name="connsiteX1" fmla="*/ 239335 w 1051122"/>
                  <a:gd name="connsiteY1" fmla="*/ 0 h 6858000"/>
                  <a:gd name="connsiteX2" fmla="*/ 1051122 w 1051122"/>
                  <a:gd name="connsiteY2" fmla="*/ 3429000 h 6858000"/>
                  <a:gd name="connsiteX3" fmla="*/ 239335 w 1051122"/>
                  <a:gd name="connsiteY3" fmla="*/ 6858000 h 6858000"/>
                  <a:gd name="connsiteX4" fmla="*/ 0 w 1051122"/>
                  <a:gd name="connsiteY4" fmla="*/ 6858000 h 6858000"/>
                  <a:gd name="connsiteX5" fmla="*/ 811787 w 1051122"/>
                  <a:gd name="connsiteY5" fmla="*/ 3429000 h 6858000"/>
                  <a:gd name="connsiteX6" fmla="*/ 0 w 105112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122" h="6858000">
                    <a:moveTo>
                      <a:pt x="0" y="0"/>
                    </a:moveTo>
                    <a:lnTo>
                      <a:pt x="239335" y="0"/>
                    </a:lnTo>
                    <a:lnTo>
                      <a:pt x="1051122" y="3429000"/>
                    </a:lnTo>
                    <a:lnTo>
                      <a:pt x="239335" y="6858000"/>
                    </a:lnTo>
                    <a:lnTo>
                      <a:pt x="0" y="6858000"/>
                    </a:lnTo>
                    <a:lnTo>
                      <a:pt x="811787" y="3429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PA-五边形 4">
              <a:extLst>
                <a:ext uri="{FF2B5EF4-FFF2-40B4-BE49-F238E27FC236}">
                  <a16:creationId xmlns:a16="http://schemas.microsoft.com/office/drawing/2014/main" id="{6962AF21-C29E-4CD7-8F34-247EC405489F}"/>
                </a:ext>
              </a:extLst>
            </p:cNvPr>
            <p:cNvSpPr/>
            <p:nvPr>
              <p:custDataLst>
                <p:tags r:id="rId2"/>
              </p:custDataLst>
            </p:nvPr>
          </p:nvSpPr>
          <p:spPr>
            <a:xfrm flipH="1">
              <a:off x="6852084" y="0"/>
              <a:ext cx="5339916" cy="6858000"/>
            </a:xfrm>
            <a:prstGeom prst="homePlate">
              <a:avLst>
                <a:gd name="adj" fmla="val 15276"/>
              </a:avLst>
            </a:prstGeom>
            <a:blipFill dpi="0" rotWithShape="1">
              <a:blip r:embed="rId7"/>
              <a:srcRect/>
              <a:stretch>
                <a:fillRect l="-28780" r="-995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09848458"/>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PA-组合 8">
            <a:extLst>
              <a:ext uri="{FF2B5EF4-FFF2-40B4-BE49-F238E27FC236}">
                <a16:creationId xmlns:a16="http://schemas.microsoft.com/office/drawing/2014/main" id="{9EA32999-5FB8-4A06-9728-4B413633C581}"/>
              </a:ext>
            </a:extLst>
          </p:cNvPr>
          <p:cNvGrpSpPr/>
          <p:nvPr>
            <p:custDataLst>
              <p:tags r:id="rId1"/>
            </p:custDataLst>
          </p:nvPr>
        </p:nvGrpSpPr>
        <p:grpSpPr>
          <a:xfrm>
            <a:off x="6528050" y="1160748"/>
            <a:ext cx="5148570" cy="888907"/>
            <a:chOff x="6528050" y="1160748"/>
            <a:chExt cx="5148570" cy="888907"/>
          </a:xfrm>
        </p:grpSpPr>
        <p:grpSp>
          <p:nvGrpSpPr>
            <p:cNvPr id="110" name="组合 109">
              <a:extLst>
                <a:ext uri="{FF2B5EF4-FFF2-40B4-BE49-F238E27FC236}">
                  <a16:creationId xmlns:a16="http://schemas.microsoft.com/office/drawing/2014/main" id="{FDCEDEF6-FC80-4B64-A8BA-A29564CA35FD}"/>
                </a:ext>
              </a:extLst>
            </p:cNvPr>
            <p:cNvGrpSpPr/>
            <p:nvPr/>
          </p:nvGrpSpPr>
          <p:grpSpPr>
            <a:xfrm>
              <a:off x="6528050" y="1160748"/>
              <a:ext cx="4375007" cy="646331"/>
              <a:chOff x="5951986" y="1232756"/>
              <a:chExt cx="4375007" cy="646331"/>
            </a:xfrm>
          </p:grpSpPr>
          <p:sp>
            <p:nvSpPr>
              <p:cNvPr id="103" name="PA-文本框 102">
                <a:extLst>
                  <a:ext uri="{FF2B5EF4-FFF2-40B4-BE49-F238E27FC236}">
                    <a16:creationId xmlns:a16="http://schemas.microsoft.com/office/drawing/2014/main" id="{D44364F2-0F75-40C7-B22A-82C973EF3C03}"/>
                  </a:ext>
                </a:extLst>
              </p:cNvPr>
              <p:cNvSpPr txBox="1"/>
              <p:nvPr>
                <p:custDataLst>
                  <p:tags r:id="rId23"/>
                </p:custDataLst>
              </p:nvPr>
            </p:nvSpPr>
            <p:spPr>
              <a:xfrm>
                <a:off x="6870609" y="1232756"/>
                <a:ext cx="3456384" cy="646331"/>
              </a:xfrm>
              <a:prstGeom prst="rect">
                <a:avLst/>
              </a:prstGeom>
              <a:noFill/>
            </p:spPr>
            <p:txBody>
              <a:bodyPr wrap="square" rtlCol="0">
                <a:spAutoFit/>
              </a:bodyPr>
              <a:lstStyle/>
              <a:p>
                <a:r>
                  <a:rPr lang="zh-CN" altLang="en-US" sz="3600" dirty="0">
                    <a:solidFill>
                      <a:schemeClr val="accent2"/>
                    </a:solidFill>
                  </a:rPr>
                  <a:t>界面原型展示</a:t>
                </a:r>
              </a:p>
            </p:txBody>
          </p:sp>
          <p:sp>
            <p:nvSpPr>
              <p:cNvPr id="105" name="PA-文本框 104">
                <a:extLst>
                  <a:ext uri="{FF2B5EF4-FFF2-40B4-BE49-F238E27FC236}">
                    <a16:creationId xmlns:a16="http://schemas.microsoft.com/office/drawing/2014/main" id="{EB89DB19-0236-4471-9453-94E88AC0126E}"/>
                  </a:ext>
                </a:extLst>
              </p:cNvPr>
              <p:cNvSpPr txBox="1"/>
              <p:nvPr>
                <p:custDataLst>
                  <p:tags r:id="rId24"/>
                </p:custDataLst>
              </p:nvPr>
            </p:nvSpPr>
            <p:spPr>
              <a:xfrm>
                <a:off x="5951986" y="1232756"/>
                <a:ext cx="972106" cy="646331"/>
              </a:xfrm>
              <a:prstGeom prst="rect">
                <a:avLst/>
              </a:prstGeom>
              <a:noFill/>
            </p:spPr>
            <p:txBody>
              <a:bodyPr wrap="square" rtlCol="0">
                <a:spAutoFit/>
              </a:bodyPr>
              <a:lstStyle/>
              <a:p>
                <a:pPr algn="ctr"/>
                <a:r>
                  <a:rPr lang="en-US" altLang="zh-CN" sz="3600" dirty="0">
                    <a:solidFill>
                      <a:schemeClr val="tx1">
                        <a:lumMod val="75000"/>
                        <a:lumOff val="25000"/>
                      </a:schemeClr>
                    </a:solidFill>
                    <a:latin typeface="+mn-ea"/>
                  </a:rPr>
                  <a:t>01 .</a:t>
                </a:r>
                <a:endParaRPr lang="zh-CN" altLang="en-US" sz="3600" dirty="0">
                  <a:solidFill>
                    <a:schemeClr val="tx1">
                      <a:lumMod val="75000"/>
                      <a:lumOff val="25000"/>
                    </a:schemeClr>
                  </a:solidFill>
                  <a:latin typeface="+mn-ea"/>
                </a:endParaRPr>
              </a:p>
            </p:txBody>
          </p:sp>
        </p:grpSp>
        <p:sp>
          <p:nvSpPr>
            <p:cNvPr id="121" name="PA-文本框 120">
              <a:extLst>
                <a:ext uri="{FF2B5EF4-FFF2-40B4-BE49-F238E27FC236}">
                  <a16:creationId xmlns:a16="http://schemas.microsoft.com/office/drawing/2014/main" id="{D3012146-FA8F-4EF7-8A61-EF7455D44903}"/>
                </a:ext>
              </a:extLst>
            </p:cNvPr>
            <p:cNvSpPr txBox="1"/>
            <p:nvPr>
              <p:custDataLst>
                <p:tags r:id="rId22"/>
              </p:custDataLst>
            </p:nvPr>
          </p:nvSpPr>
          <p:spPr>
            <a:xfrm>
              <a:off x="7512177" y="1711101"/>
              <a:ext cx="4164443" cy="338554"/>
            </a:xfrm>
            <a:prstGeom prst="rect">
              <a:avLst/>
            </a:prstGeom>
            <a:noFill/>
          </p:spPr>
          <p:txBody>
            <a:bodyPr wrap="square" rtlCol="0">
              <a:spAutoFit/>
            </a:bodyPr>
            <a:lstStyle/>
            <a:p>
              <a:r>
                <a:rPr lang="en-US" altLang="zh-CN" sz="1600" dirty="0">
                  <a:solidFill>
                    <a:srgbClr val="97989A"/>
                  </a:solidFill>
                </a:rPr>
                <a:t>Interface prototype display</a:t>
              </a:r>
              <a:endParaRPr lang="zh-CN" altLang="en-US" sz="1600" dirty="0">
                <a:solidFill>
                  <a:srgbClr val="97989A"/>
                </a:solidFill>
              </a:endParaRPr>
            </a:p>
          </p:txBody>
        </p:sp>
      </p:grpSp>
      <p:grpSp>
        <p:nvGrpSpPr>
          <p:cNvPr id="10" name="PA-组合 9">
            <a:extLst>
              <a:ext uri="{FF2B5EF4-FFF2-40B4-BE49-F238E27FC236}">
                <a16:creationId xmlns:a16="http://schemas.microsoft.com/office/drawing/2014/main" id="{C7FA1612-E131-4D13-8A75-8734A948FE8C}"/>
              </a:ext>
            </a:extLst>
          </p:cNvPr>
          <p:cNvGrpSpPr/>
          <p:nvPr>
            <p:custDataLst>
              <p:tags r:id="rId2"/>
            </p:custDataLst>
          </p:nvPr>
        </p:nvGrpSpPr>
        <p:grpSpPr>
          <a:xfrm>
            <a:off x="6528050" y="2517189"/>
            <a:ext cx="5083066" cy="944549"/>
            <a:chOff x="6528050" y="2517189"/>
            <a:chExt cx="5083066" cy="944549"/>
          </a:xfrm>
        </p:grpSpPr>
        <p:grpSp>
          <p:nvGrpSpPr>
            <p:cNvPr id="111" name="组合 110">
              <a:extLst>
                <a:ext uri="{FF2B5EF4-FFF2-40B4-BE49-F238E27FC236}">
                  <a16:creationId xmlns:a16="http://schemas.microsoft.com/office/drawing/2014/main" id="{865D44CD-61D8-4CF2-9193-90CA3728575B}"/>
                </a:ext>
              </a:extLst>
            </p:cNvPr>
            <p:cNvGrpSpPr/>
            <p:nvPr/>
          </p:nvGrpSpPr>
          <p:grpSpPr>
            <a:xfrm>
              <a:off x="6528050" y="2517189"/>
              <a:ext cx="4375007" cy="646331"/>
              <a:chOff x="5951986" y="1232756"/>
              <a:chExt cx="4375007" cy="646331"/>
            </a:xfrm>
          </p:grpSpPr>
          <p:sp>
            <p:nvSpPr>
              <p:cNvPr id="112" name="PA-文本框 111">
                <a:extLst>
                  <a:ext uri="{FF2B5EF4-FFF2-40B4-BE49-F238E27FC236}">
                    <a16:creationId xmlns:a16="http://schemas.microsoft.com/office/drawing/2014/main" id="{24118885-BF4D-402F-859D-CA02ADD59D40}"/>
                  </a:ext>
                </a:extLst>
              </p:cNvPr>
              <p:cNvSpPr txBox="1"/>
              <p:nvPr>
                <p:custDataLst>
                  <p:tags r:id="rId20"/>
                </p:custDataLst>
              </p:nvPr>
            </p:nvSpPr>
            <p:spPr>
              <a:xfrm>
                <a:off x="6870609" y="1232756"/>
                <a:ext cx="3456384" cy="646331"/>
              </a:xfrm>
              <a:prstGeom prst="rect">
                <a:avLst/>
              </a:prstGeom>
              <a:noFill/>
            </p:spPr>
            <p:txBody>
              <a:bodyPr wrap="square" rtlCol="0">
                <a:spAutoFit/>
              </a:bodyPr>
              <a:lstStyle/>
              <a:p>
                <a:r>
                  <a:rPr lang="zh-CN" altLang="en-US" sz="3600" dirty="0">
                    <a:solidFill>
                      <a:schemeClr val="accent2"/>
                    </a:solidFill>
                  </a:rPr>
                  <a:t>项目背景及特性</a:t>
                </a:r>
              </a:p>
            </p:txBody>
          </p:sp>
          <p:sp>
            <p:nvSpPr>
              <p:cNvPr id="113" name="PA-文本框 112">
                <a:extLst>
                  <a:ext uri="{FF2B5EF4-FFF2-40B4-BE49-F238E27FC236}">
                    <a16:creationId xmlns:a16="http://schemas.microsoft.com/office/drawing/2014/main" id="{46891410-5B5E-4AEB-A9B8-A6E59FA6D428}"/>
                  </a:ext>
                </a:extLst>
              </p:cNvPr>
              <p:cNvSpPr txBox="1"/>
              <p:nvPr>
                <p:custDataLst>
                  <p:tags r:id="rId21"/>
                </p:custDataLst>
              </p:nvPr>
            </p:nvSpPr>
            <p:spPr>
              <a:xfrm>
                <a:off x="5951986" y="1232756"/>
                <a:ext cx="972106" cy="646331"/>
              </a:xfrm>
              <a:prstGeom prst="rect">
                <a:avLst/>
              </a:prstGeom>
              <a:noFill/>
            </p:spPr>
            <p:txBody>
              <a:bodyPr wrap="square" rtlCol="0">
                <a:spAutoFit/>
              </a:bodyPr>
              <a:lstStyle>
                <a:defPPr>
                  <a:defRPr lang="zh-CN"/>
                </a:defPPr>
                <a:lvl1pPr algn="ctr">
                  <a:defRPr sz="3600">
                    <a:solidFill>
                      <a:schemeClr val="tx1">
                        <a:lumMod val="75000"/>
                        <a:lumOff val="25000"/>
                      </a:schemeClr>
                    </a:solidFill>
                    <a:latin typeface="+mn-ea"/>
                  </a:defRPr>
                </a:lvl1pPr>
              </a:lstStyle>
              <a:p>
                <a:r>
                  <a:rPr lang="en-US" altLang="zh-CN" dirty="0"/>
                  <a:t>02 .</a:t>
                </a:r>
                <a:endParaRPr lang="zh-CN" altLang="en-US" dirty="0"/>
              </a:p>
            </p:txBody>
          </p:sp>
        </p:grpSp>
        <p:sp>
          <p:nvSpPr>
            <p:cNvPr id="123" name="PA-文本框 122">
              <a:extLst>
                <a:ext uri="{FF2B5EF4-FFF2-40B4-BE49-F238E27FC236}">
                  <a16:creationId xmlns:a16="http://schemas.microsoft.com/office/drawing/2014/main" id="{A626BD8B-FD97-4FE6-8840-D36730395256}"/>
                </a:ext>
              </a:extLst>
            </p:cNvPr>
            <p:cNvSpPr txBox="1"/>
            <p:nvPr>
              <p:custDataLst>
                <p:tags r:id="rId19"/>
              </p:custDataLst>
            </p:nvPr>
          </p:nvSpPr>
          <p:spPr>
            <a:xfrm>
              <a:off x="7446673" y="3092406"/>
              <a:ext cx="4164443" cy="369332"/>
            </a:xfrm>
            <a:prstGeom prst="rect">
              <a:avLst/>
            </a:prstGeom>
            <a:noFill/>
          </p:spPr>
          <p:txBody>
            <a:bodyPr wrap="square" rtlCol="0">
              <a:spAutoFit/>
            </a:bodyPr>
            <a:lstStyle/>
            <a:p>
              <a:r>
                <a:rPr lang="zh-CN" altLang="en-US" dirty="0">
                  <a:solidFill>
                    <a:srgbClr val="97989A"/>
                  </a:solidFill>
                </a:rPr>
                <a:t> </a:t>
              </a:r>
              <a:r>
                <a:rPr lang="en-US" altLang="zh-CN" dirty="0">
                  <a:solidFill>
                    <a:srgbClr val="97989A"/>
                  </a:solidFill>
                </a:rPr>
                <a:t>Project  background and characteristics</a:t>
              </a:r>
            </a:p>
          </p:txBody>
        </p:sp>
      </p:grpSp>
      <p:grpSp>
        <p:nvGrpSpPr>
          <p:cNvPr id="11" name="PA-组合 10">
            <a:extLst>
              <a:ext uri="{FF2B5EF4-FFF2-40B4-BE49-F238E27FC236}">
                <a16:creationId xmlns:a16="http://schemas.microsoft.com/office/drawing/2014/main" id="{49ABEAEB-FA3F-4644-8E30-BD64F2AFE269}"/>
              </a:ext>
            </a:extLst>
          </p:cNvPr>
          <p:cNvGrpSpPr/>
          <p:nvPr>
            <p:custDataLst>
              <p:tags r:id="rId3"/>
            </p:custDataLst>
          </p:nvPr>
        </p:nvGrpSpPr>
        <p:grpSpPr>
          <a:xfrm>
            <a:off x="6528050" y="3873630"/>
            <a:ext cx="5083066" cy="899230"/>
            <a:chOff x="6528050" y="3873630"/>
            <a:chExt cx="5083066" cy="899230"/>
          </a:xfrm>
        </p:grpSpPr>
        <p:grpSp>
          <p:nvGrpSpPr>
            <p:cNvPr id="114" name="组合 113">
              <a:extLst>
                <a:ext uri="{FF2B5EF4-FFF2-40B4-BE49-F238E27FC236}">
                  <a16:creationId xmlns:a16="http://schemas.microsoft.com/office/drawing/2014/main" id="{A498A96C-9176-45C7-925D-C05444D8B5C5}"/>
                </a:ext>
              </a:extLst>
            </p:cNvPr>
            <p:cNvGrpSpPr/>
            <p:nvPr/>
          </p:nvGrpSpPr>
          <p:grpSpPr>
            <a:xfrm>
              <a:off x="6528050" y="3873630"/>
              <a:ext cx="4375007" cy="646331"/>
              <a:chOff x="5951986" y="1232756"/>
              <a:chExt cx="4375007" cy="646331"/>
            </a:xfrm>
          </p:grpSpPr>
          <p:sp>
            <p:nvSpPr>
              <p:cNvPr id="115" name="PA-文本框 114">
                <a:extLst>
                  <a:ext uri="{FF2B5EF4-FFF2-40B4-BE49-F238E27FC236}">
                    <a16:creationId xmlns:a16="http://schemas.microsoft.com/office/drawing/2014/main" id="{BB452AD0-D0F1-4619-8275-27B1671D4E6C}"/>
                  </a:ext>
                </a:extLst>
              </p:cNvPr>
              <p:cNvSpPr txBox="1"/>
              <p:nvPr>
                <p:custDataLst>
                  <p:tags r:id="rId17"/>
                </p:custDataLst>
              </p:nvPr>
            </p:nvSpPr>
            <p:spPr>
              <a:xfrm>
                <a:off x="6870609" y="1232756"/>
                <a:ext cx="3456384" cy="646331"/>
              </a:xfrm>
              <a:prstGeom prst="rect">
                <a:avLst/>
              </a:prstGeom>
              <a:noFill/>
            </p:spPr>
            <p:txBody>
              <a:bodyPr wrap="square" rtlCol="0">
                <a:spAutoFit/>
              </a:bodyPr>
              <a:lstStyle/>
              <a:p>
                <a:r>
                  <a:rPr lang="zh-CN" altLang="en-US" sz="3600" dirty="0">
                    <a:solidFill>
                      <a:schemeClr val="accent2"/>
                    </a:solidFill>
                  </a:rPr>
                  <a:t>迭代总结与反思</a:t>
                </a:r>
              </a:p>
            </p:txBody>
          </p:sp>
          <p:sp>
            <p:nvSpPr>
              <p:cNvPr id="116" name="PA-文本框 115">
                <a:extLst>
                  <a:ext uri="{FF2B5EF4-FFF2-40B4-BE49-F238E27FC236}">
                    <a16:creationId xmlns:a16="http://schemas.microsoft.com/office/drawing/2014/main" id="{47ED222C-A973-413D-93C4-E95DB69CADD2}"/>
                  </a:ext>
                </a:extLst>
              </p:cNvPr>
              <p:cNvSpPr txBox="1"/>
              <p:nvPr>
                <p:custDataLst>
                  <p:tags r:id="rId18"/>
                </p:custDataLst>
              </p:nvPr>
            </p:nvSpPr>
            <p:spPr>
              <a:xfrm>
                <a:off x="5951986" y="1232756"/>
                <a:ext cx="972106" cy="646331"/>
              </a:xfrm>
              <a:prstGeom prst="rect">
                <a:avLst/>
              </a:prstGeom>
              <a:noFill/>
            </p:spPr>
            <p:txBody>
              <a:bodyPr wrap="square" rtlCol="0">
                <a:spAutoFit/>
              </a:bodyPr>
              <a:lstStyle>
                <a:defPPr>
                  <a:defRPr lang="zh-CN"/>
                </a:defPPr>
                <a:lvl1pPr algn="ctr">
                  <a:defRPr sz="3600">
                    <a:solidFill>
                      <a:schemeClr val="tx1">
                        <a:lumMod val="75000"/>
                        <a:lumOff val="25000"/>
                      </a:schemeClr>
                    </a:solidFill>
                    <a:latin typeface="+mn-ea"/>
                  </a:defRPr>
                </a:lvl1pPr>
              </a:lstStyle>
              <a:p>
                <a:r>
                  <a:rPr lang="en-US" altLang="zh-CN" dirty="0"/>
                  <a:t>03 .</a:t>
                </a:r>
                <a:endParaRPr lang="zh-CN" altLang="en-US" dirty="0"/>
              </a:p>
            </p:txBody>
          </p:sp>
        </p:grpSp>
        <p:sp>
          <p:nvSpPr>
            <p:cNvPr id="124" name="PA-文本框 123">
              <a:extLst>
                <a:ext uri="{FF2B5EF4-FFF2-40B4-BE49-F238E27FC236}">
                  <a16:creationId xmlns:a16="http://schemas.microsoft.com/office/drawing/2014/main" id="{ECDFF01F-EAB4-4E68-96B1-3F723D4D5399}"/>
                </a:ext>
              </a:extLst>
            </p:cNvPr>
            <p:cNvSpPr txBox="1"/>
            <p:nvPr>
              <p:custDataLst>
                <p:tags r:id="rId16"/>
              </p:custDataLst>
            </p:nvPr>
          </p:nvSpPr>
          <p:spPr>
            <a:xfrm>
              <a:off x="7446673" y="4403528"/>
              <a:ext cx="4164443" cy="369332"/>
            </a:xfrm>
            <a:prstGeom prst="rect">
              <a:avLst/>
            </a:prstGeom>
            <a:noFill/>
          </p:spPr>
          <p:txBody>
            <a:bodyPr wrap="square" rtlCol="0">
              <a:spAutoFit/>
            </a:bodyPr>
            <a:lstStyle>
              <a:defPPr>
                <a:defRPr lang="zh-CN"/>
              </a:defPPr>
              <a:lvl1pPr>
                <a:defRPr>
                  <a:solidFill>
                    <a:srgbClr val="97989A"/>
                  </a:solidFill>
                </a:defRPr>
              </a:lvl1pPr>
            </a:lstStyle>
            <a:p>
              <a:r>
                <a:rPr lang="en-US" altLang="zh-CN" dirty="0"/>
                <a:t>Summary and reflection</a:t>
              </a:r>
            </a:p>
          </p:txBody>
        </p:sp>
      </p:grpSp>
      <p:grpSp>
        <p:nvGrpSpPr>
          <p:cNvPr id="12" name="PA-组合 11">
            <a:extLst>
              <a:ext uri="{FF2B5EF4-FFF2-40B4-BE49-F238E27FC236}">
                <a16:creationId xmlns:a16="http://schemas.microsoft.com/office/drawing/2014/main" id="{F87712B9-B89D-41C6-8B10-C832DAC7B02A}"/>
              </a:ext>
            </a:extLst>
          </p:cNvPr>
          <p:cNvGrpSpPr/>
          <p:nvPr>
            <p:custDataLst>
              <p:tags r:id="rId4"/>
            </p:custDataLst>
          </p:nvPr>
        </p:nvGrpSpPr>
        <p:grpSpPr>
          <a:xfrm>
            <a:off x="6528050" y="5230070"/>
            <a:ext cx="5083066" cy="899230"/>
            <a:chOff x="6528050" y="5230070"/>
            <a:chExt cx="5083066" cy="899230"/>
          </a:xfrm>
        </p:grpSpPr>
        <p:grpSp>
          <p:nvGrpSpPr>
            <p:cNvPr id="117" name="组合 116">
              <a:extLst>
                <a:ext uri="{FF2B5EF4-FFF2-40B4-BE49-F238E27FC236}">
                  <a16:creationId xmlns:a16="http://schemas.microsoft.com/office/drawing/2014/main" id="{C2A3B472-052A-4803-9F66-385880F7B7D2}"/>
                </a:ext>
              </a:extLst>
            </p:cNvPr>
            <p:cNvGrpSpPr/>
            <p:nvPr/>
          </p:nvGrpSpPr>
          <p:grpSpPr>
            <a:xfrm>
              <a:off x="6528050" y="5230070"/>
              <a:ext cx="4375007" cy="646331"/>
              <a:chOff x="5951986" y="1232756"/>
              <a:chExt cx="4375007" cy="646331"/>
            </a:xfrm>
          </p:grpSpPr>
          <p:sp>
            <p:nvSpPr>
              <p:cNvPr id="118" name="PA-文本框 117">
                <a:extLst>
                  <a:ext uri="{FF2B5EF4-FFF2-40B4-BE49-F238E27FC236}">
                    <a16:creationId xmlns:a16="http://schemas.microsoft.com/office/drawing/2014/main" id="{F8F3504D-D25B-4318-BECA-1FAA53EF029D}"/>
                  </a:ext>
                </a:extLst>
              </p:cNvPr>
              <p:cNvSpPr txBox="1"/>
              <p:nvPr>
                <p:custDataLst>
                  <p:tags r:id="rId14"/>
                </p:custDataLst>
              </p:nvPr>
            </p:nvSpPr>
            <p:spPr>
              <a:xfrm>
                <a:off x="6870609" y="1232756"/>
                <a:ext cx="3456384" cy="646331"/>
              </a:xfrm>
              <a:prstGeom prst="rect">
                <a:avLst/>
              </a:prstGeom>
              <a:noFill/>
            </p:spPr>
            <p:txBody>
              <a:bodyPr wrap="square" rtlCol="0">
                <a:spAutoFit/>
              </a:bodyPr>
              <a:lstStyle/>
              <a:p>
                <a:r>
                  <a:rPr lang="en-US" altLang="zh-CN" sz="3600" dirty="0">
                    <a:solidFill>
                      <a:schemeClr val="accent2"/>
                    </a:solidFill>
                  </a:rPr>
                  <a:t>QA</a:t>
                </a:r>
                <a:endParaRPr lang="zh-CN" altLang="en-US" sz="3600" dirty="0">
                  <a:solidFill>
                    <a:schemeClr val="accent2"/>
                  </a:solidFill>
                </a:endParaRPr>
              </a:p>
            </p:txBody>
          </p:sp>
          <p:sp>
            <p:nvSpPr>
              <p:cNvPr id="119" name="PA-文本框 118">
                <a:extLst>
                  <a:ext uri="{FF2B5EF4-FFF2-40B4-BE49-F238E27FC236}">
                    <a16:creationId xmlns:a16="http://schemas.microsoft.com/office/drawing/2014/main" id="{E7EA2053-4634-484A-A7D7-ECF7A1154DE0}"/>
                  </a:ext>
                </a:extLst>
              </p:cNvPr>
              <p:cNvSpPr txBox="1"/>
              <p:nvPr>
                <p:custDataLst>
                  <p:tags r:id="rId15"/>
                </p:custDataLst>
              </p:nvPr>
            </p:nvSpPr>
            <p:spPr>
              <a:xfrm>
                <a:off x="5951986" y="1232756"/>
                <a:ext cx="972106" cy="646331"/>
              </a:xfrm>
              <a:prstGeom prst="rect">
                <a:avLst/>
              </a:prstGeom>
              <a:noFill/>
            </p:spPr>
            <p:txBody>
              <a:bodyPr wrap="square" rtlCol="0">
                <a:spAutoFit/>
              </a:bodyPr>
              <a:lstStyle>
                <a:defPPr>
                  <a:defRPr lang="zh-CN"/>
                </a:defPPr>
                <a:lvl1pPr algn="ctr">
                  <a:defRPr sz="3600">
                    <a:solidFill>
                      <a:schemeClr val="tx1">
                        <a:lumMod val="75000"/>
                        <a:lumOff val="25000"/>
                      </a:schemeClr>
                    </a:solidFill>
                    <a:latin typeface="+mn-ea"/>
                  </a:defRPr>
                </a:lvl1pPr>
              </a:lstStyle>
              <a:p>
                <a:r>
                  <a:rPr lang="en-US" altLang="zh-CN" dirty="0"/>
                  <a:t>04 .</a:t>
                </a:r>
                <a:endParaRPr lang="zh-CN" altLang="en-US" dirty="0"/>
              </a:p>
            </p:txBody>
          </p:sp>
        </p:grpSp>
        <p:sp>
          <p:nvSpPr>
            <p:cNvPr id="125" name="PA-文本框 124">
              <a:extLst>
                <a:ext uri="{FF2B5EF4-FFF2-40B4-BE49-F238E27FC236}">
                  <a16:creationId xmlns:a16="http://schemas.microsoft.com/office/drawing/2014/main" id="{DBD95F34-36AF-48E5-B7D4-D53EC49BFA05}"/>
                </a:ext>
              </a:extLst>
            </p:cNvPr>
            <p:cNvSpPr txBox="1"/>
            <p:nvPr>
              <p:custDataLst>
                <p:tags r:id="rId13"/>
              </p:custDataLst>
            </p:nvPr>
          </p:nvSpPr>
          <p:spPr>
            <a:xfrm>
              <a:off x="7446673" y="5759968"/>
              <a:ext cx="4164443" cy="369332"/>
            </a:xfrm>
            <a:prstGeom prst="rect">
              <a:avLst/>
            </a:prstGeom>
            <a:noFill/>
          </p:spPr>
          <p:txBody>
            <a:bodyPr wrap="square" rtlCol="0">
              <a:spAutoFit/>
            </a:bodyPr>
            <a:lstStyle>
              <a:defPPr>
                <a:defRPr lang="zh-CN"/>
              </a:defPPr>
              <a:lvl1pPr>
                <a:defRPr>
                  <a:solidFill>
                    <a:srgbClr val="97989A"/>
                  </a:solidFill>
                </a:defRPr>
              </a:lvl1pPr>
            </a:lstStyle>
            <a:p>
              <a:r>
                <a:rPr lang="en-US" altLang="zh-CN" dirty="0"/>
                <a:t>QA</a:t>
              </a:r>
            </a:p>
          </p:txBody>
        </p:sp>
      </p:grpSp>
      <p:grpSp>
        <p:nvGrpSpPr>
          <p:cNvPr id="8" name="PA-组合 7">
            <a:extLst>
              <a:ext uri="{FF2B5EF4-FFF2-40B4-BE49-F238E27FC236}">
                <a16:creationId xmlns:a16="http://schemas.microsoft.com/office/drawing/2014/main" id="{FDC0C981-7DA9-4083-8092-19E62DC1E905}"/>
              </a:ext>
            </a:extLst>
          </p:cNvPr>
          <p:cNvGrpSpPr/>
          <p:nvPr>
            <p:custDataLst>
              <p:tags r:id="rId5"/>
            </p:custDataLst>
          </p:nvPr>
        </p:nvGrpSpPr>
        <p:grpSpPr>
          <a:xfrm>
            <a:off x="0" y="0"/>
            <a:ext cx="6068739" cy="6858000"/>
            <a:chOff x="0" y="0"/>
            <a:chExt cx="6068739" cy="6858000"/>
          </a:xfrm>
        </p:grpSpPr>
        <p:sp>
          <p:nvSpPr>
            <p:cNvPr id="5" name="PA-五边形 4">
              <a:extLst>
                <a:ext uri="{FF2B5EF4-FFF2-40B4-BE49-F238E27FC236}">
                  <a16:creationId xmlns:a16="http://schemas.microsoft.com/office/drawing/2014/main" id="{4ADAFE3C-2B83-4A6A-88B4-1F3E97B75911}"/>
                </a:ext>
              </a:extLst>
            </p:cNvPr>
            <p:cNvSpPr/>
            <p:nvPr>
              <p:custDataLst>
                <p:tags r:id="rId9"/>
              </p:custDataLst>
            </p:nvPr>
          </p:nvSpPr>
          <p:spPr>
            <a:xfrm>
              <a:off x="0" y="0"/>
              <a:ext cx="5339916" cy="6858000"/>
            </a:xfrm>
            <a:prstGeom prst="homePlate">
              <a:avLst>
                <a:gd name="adj" fmla="val 15276"/>
              </a:avLst>
            </a:prstGeom>
            <a:blipFill dpi="0" rotWithShape="1">
              <a:blip r:embed="rId27"/>
              <a:srcRect/>
              <a:stretch>
                <a:fillRect l="-28780" r="-995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任意多边形 32">
              <a:extLst>
                <a:ext uri="{FF2B5EF4-FFF2-40B4-BE49-F238E27FC236}">
                  <a16:creationId xmlns:a16="http://schemas.microsoft.com/office/drawing/2014/main" id="{C80FAC36-3CF2-4280-96F7-F3B71CA17B46}"/>
                </a:ext>
              </a:extLst>
            </p:cNvPr>
            <p:cNvSpPr/>
            <p:nvPr>
              <p:custDataLst>
                <p:tags r:id="rId10"/>
              </p:custDataLst>
            </p:nvPr>
          </p:nvSpPr>
          <p:spPr>
            <a:xfrm>
              <a:off x="4642824" y="0"/>
              <a:ext cx="1051122" cy="6858000"/>
            </a:xfrm>
            <a:custGeom>
              <a:avLst/>
              <a:gdLst>
                <a:gd name="connsiteX0" fmla="*/ 0 w 1051122"/>
                <a:gd name="connsiteY0" fmla="*/ 0 h 6858000"/>
                <a:gd name="connsiteX1" fmla="*/ 239335 w 1051122"/>
                <a:gd name="connsiteY1" fmla="*/ 0 h 6858000"/>
                <a:gd name="connsiteX2" fmla="*/ 1051122 w 1051122"/>
                <a:gd name="connsiteY2" fmla="*/ 3429000 h 6858000"/>
                <a:gd name="connsiteX3" fmla="*/ 239335 w 1051122"/>
                <a:gd name="connsiteY3" fmla="*/ 6858000 h 6858000"/>
                <a:gd name="connsiteX4" fmla="*/ 0 w 1051122"/>
                <a:gd name="connsiteY4" fmla="*/ 6858000 h 6858000"/>
                <a:gd name="connsiteX5" fmla="*/ 811787 w 1051122"/>
                <a:gd name="connsiteY5" fmla="*/ 3429000 h 6858000"/>
                <a:gd name="connsiteX6" fmla="*/ 0 w 105112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122" h="6858000">
                  <a:moveTo>
                    <a:pt x="0" y="0"/>
                  </a:moveTo>
                  <a:lnTo>
                    <a:pt x="239335" y="0"/>
                  </a:lnTo>
                  <a:lnTo>
                    <a:pt x="1051122" y="3429000"/>
                  </a:lnTo>
                  <a:lnTo>
                    <a:pt x="239335" y="6858000"/>
                  </a:lnTo>
                  <a:lnTo>
                    <a:pt x="0" y="6858000"/>
                  </a:lnTo>
                  <a:lnTo>
                    <a:pt x="811787" y="3429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4" name="PA-五边形 4">
              <a:extLst>
                <a:ext uri="{FF2B5EF4-FFF2-40B4-BE49-F238E27FC236}">
                  <a16:creationId xmlns:a16="http://schemas.microsoft.com/office/drawing/2014/main" id="{6A80C447-6605-4370-82F1-DFF20285549E}"/>
                </a:ext>
              </a:extLst>
            </p:cNvPr>
            <p:cNvSpPr/>
            <p:nvPr>
              <p:custDataLst>
                <p:tags r:id="rId11"/>
              </p:custDataLst>
            </p:nvPr>
          </p:nvSpPr>
          <p:spPr>
            <a:xfrm>
              <a:off x="0" y="0"/>
              <a:ext cx="5339916" cy="6858000"/>
            </a:xfrm>
            <a:prstGeom prst="homePlate">
              <a:avLst>
                <a:gd name="adj" fmla="val 1527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任意多边形 30">
              <a:extLst>
                <a:ext uri="{FF2B5EF4-FFF2-40B4-BE49-F238E27FC236}">
                  <a16:creationId xmlns:a16="http://schemas.microsoft.com/office/drawing/2014/main" id="{68341A60-779B-4F14-A6C8-85A33E21A547}"/>
                </a:ext>
              </a:extLst>
            </p:cNvPr>
            <p:cNvSpPr/>
            <p:nvPr>
              <p:custDataLst>
                <p:tags r:id="rId12"/>
              </p:custDataLst>
            </p:nvPr>
          </p:nvSpPr>
          <p:spPr>
            <a:xfrm>
              <a:off x="5017617" y="0"/>
              <a:ext cx="1051122" cy="6858000"/>
            </a:xfrm>
            <a:custGeom>
              <a:avLst/>
              <a:gdLst>
                <a:gd name="connsiteX0" fmla="*/ 0 w 1051122"/>
                <a:gd name="connsiteY0" fmla="*/ 0 h 6858000"/>
                <a:gd name="connsiteX1" fmla="*/ 239335 w 1051122"/>
                <a:gd name="connsiteY1" fmla="*/ 0 h 6858000"/>
                <a:gd name="connsiteX2" fmla="*/ 1051122 w 1051122"/>
                <a:gd name="connsiteY2" fmla="*/ 3429000 h 6858000"/>
                <a:gd name="connsiteX3" fmla="*/ 239335 w 1051122"/>
                <a:gd name="connsiteY3" fmla="*/ 6858000 h 6858000"/>
                <a:gd name="connsiteX4" fmla="*/ 0 w 1051122"/>
                <a:gd name="connsiteY4" fmla="*/ 6858000 h 6858000"/>
                <a:gd name="connsiteX5" fmla="*/ 811787 w 1051122"/>
                <a:gd name="connsiteY5" fmla="*/ 3429000 h 6858000"/>
                <a:gd name="connsiteX6" fmla="*/ 0 w 105112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122" h="6858000">
                  <a:moveTo>
                    <a:pt x="0" y="0"/>
                  </a:moveTo>
                  <a:lnTo>
                    <a:pt x="239335" y="0"/>
                  </a:lnTo>
                  <a:lnTo>
                    <a:pt x="1051122" y="3429000"/>
                  </a:lnTo>
                  <a:lnTo>
                    <a:pt x="239335" y="6858000"/>
                  </a:lnTo>
                  <a:lnTo>
                    <a:pt x="0" y="6858000"/>
                  </a:lnTo>
                  <a:lnTo>
                    <a:pt x="811787" y="3429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4" name="PA-组合 3">
            <a:extLst>
              <a:ext uri="{FF2B5EF4-FFF2-40B4-BE49-F238E27FC236}">
                <a16:creationId xmlns:a16="http://schemas.microsoft.com/office/drawing/2014/main" id="{DEC05D6F-59F6-44F5-81CF-95000F32EB75}"/>
              </a:ext>
            </a:extLst>
          </p:cNvPr>
          <p:cNvGrpSpPr/>
          <p:nvPr>
            <p:custDataLst>
              <p:tags r:id="rId6"/>
            </p:custDataLst>
          </p:nvPr>
        </p:nvGrpSpPr>
        <p:grpSpPr>
          <a:xfrm>
            <a:off x="923764" y="2644071"/>
            <a:ext cx="3492388" cy="1569859"/>
            <a:chOff x="1307468" y="1880378"/>
            <a:chExt cx="3492388" cy="1569859"/>
          </a:xfrm>
        </p:grpSpPr>
        <p:sp>
          <p:nvSpPr>
            <p:cNvPr id="3" name="PA-文本框 2">
              <a:extLst>
                <a:ext uri="{FF2B5EF4-FFF2-40B4-BE49-F238E27FC236}">
                  <a16:creationId xmlns:a16="http://schemas.microsoft.com/office/drawing/2014/main" id="{BCDD0F09-56F3-4B6F-A7E3-9E0CA2CEFB1A}"/>
                </a:ext>
              </a:extLst>
            </p:cNvPr>
            <p:cNvSpPr txBox="1"/>
            <p:nvPr>
              <p:custDataLst>
                <p:tags r:id="rId7"/>
              </p:custDataLst>
            </p:nvPr>
          </p:nvSpPr>
          <p:spPr>
            <a:xfrm>
              <a:off x="1307468" y="2865462"/>
              <a:ext cx="3492388" cy="584775"/>
            </a:xfrm>
            <a:prstGeom prst="rect">
              <a:avLst/>
            </a:prstGeom>
            <a:noFill/>
          </p:spPr>
          <p:txBody>
            <a:bodyPr wrap="square" rtlCol="0">
              <a:spAutoFit/>
            </a:bodyPr>
            <a:lstStyle/>
            <a:p>
              <a:pPr algn="ctr"/>
              <a:r>
                <a:rPr lang="en-US" altLang="zh-CN" sz="3200" dirty="0">
                  <a:solidFill>
                    <a:schemeClr val="tx1">
                      <a:lumMod val="65000"/>
                      <a:lumOff val="35000"/>
                    </a:schemeClr>
                  </a:solidFill>
                  <a:latin typeface="+mn-ea"/>
                </a:rPr>
                <a:t>CONTENTS</a:t>
              </a:r>
              <a:endParaRPr lang="zh-CN" altLang="en-US" sz="3200" dirty="0">
                <a:solidFill>
                  <a:schemeClr val="tx1">
                    <a:lumMod val="65000"/>
                    <a:lumOff val="35000"/>
                  </a:schemeClr>
                </a:solidFill>
                <a:latin typeface="+mn-ea"/>
              </a:endParaRPr>
            </a:p>
          </p:txBody>
        </p:sp>
        <p:sp>
          <p:nvSpPr>
            <p:cNvPr id="28" name="PA-文本框 27">
              <a:extLst>
                <a:ext uri="{FF2B5EF4-FFF2-40B4-BE49-F238E27FC236}">
                  <a16:creationId xmlns:a16="http://schemas.microsoft.com/office/drawing/2014/main" id="{41F65B04-7566-43A0-B66C-098603D4053C}"/>
                </a:ext>
              </a:extLst>
            </p:cNvPr>
            <p:cNvSpPr txBox="1"/>
            <p:nvPr>
              <p:custDataLst>
                <p:tags r:id="rId8"/>
              </p:custDataLst>
            </p:nvPr>
          </p:nvSpPr>
          <p:spPr>
            <a:xfrm>
              <a:off x="1307468" y="1880378"/>
              <a:ext cx="3492388" cy="1200329"/>
            </a:xfrm>
            <a:prstGeom prst="rect">
              <a:avLst/>
            </a:prstGeom>
            <a:noFill/>
          </p:spPr>
          <p:txBody>
            <a:bodyPr wrap="square" rtlCol="0">
              <a:spAutoFit/>
            </a:bodyPr>
            <a:lstStyle/>
            <a:p>
              <a:pPr algn="ctr"/>
              <a:r>
                <a:rPr lang="zh-CN" altLang="en-US" sz="7200" dirty="0">
                  <a:solidFill>
                    <a:schemeClr val="accent2"/>
                  </a:solidFill>
                  <a:latin typeface="+mn-ea"/>
                </a:rPr>
                <a:t>目录</a:t>
              </a:r>
            </a:p>
          </p:txBody>
        </p:sp>
      </p:grpSp>
    </p:spTree>
    <p:extLst>
      <p:ext uri="{BB962C8B-B14F-4D97-AF65-F5344CB8AC3E}">
        <p14:creationId xmlns:p14="http://schemas.microsoft.com/office/powerpoint/2010/main" val="3244154978"/>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60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nodeType="withEffect">
                                  <p:stCondLst>
                                    <p:cond delay="80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A-图片 8" descr="图片包含 图书馆, 场景, 房间, 书籍&#10;&#10;描述已自动生成">
            <a:extLst>
              <a:ext uri="{FF2B5EF4-FFF2-40B4-BE49-F238E27FC236}">
                <a16:creationId xmlns:a16="http://schemas.microsoft.com/office/drawing/2014/main" id="{3FBABD73-0FF2-4273-87BD-9F985F33708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t="784" b="784"/>
          <a:stretch>
            <a:fillRect/>
          </a:stretch>
        </p:blipFill>
        <p:spPr>
          <a:xfrm>
            <a:off x="2" y="0"/>
            <a:ext cx="12191998" cy="6858000"/>
          </a:xfrm>
          <a:prstGeom prst="rect">
            <a:avLst/>
          </a:prstGeom>
        </p:spPr>
      </p:pic>
      <p:sp>
        <p:nvSpPr>
          <p:cNvPr id="4" name="椭圆 3">
            <a:extLst>
              <a:ext uri="{FF2B5EF4-FFF2-40B4-BE49-F238E27FC236}">
                <a16:creationId xmlns:a16="http://schemas.microsoft.com/office/drawing/2014/main" id="{43B0EB20-E24A-4AA9-9269-2D59EEE94F73}"/>
              </a:ext>
            </a:extLst>
          </p:cNvPr>
          <p:cNvSpPr/>
          <p:nvPr/>
        </p:nvSpPr>
        <p:spPr>
          <a:xfrm>
            <a:off x="3251684" y="584684"/>
            <a:ext cx="5688632" cy="5688632"/>
          </a:xfrm>
          <a:prstGeom prst="ellipse">
            <a:avLst/>
          </a:prstGeom>
          <a:solidFill>
            <a:schemeClr val="bg2"/>
          </a:solidFill>
          <a:ln w="38100">
            <a:solidFill>
              <a:srgbClr val="F200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文本框 6">
            <a:extLst>
              <a:ext uri="{FF2B5EF4-FFF2-40B4-BE49-F238E27FC236}">
                <a16:creationId xmlns:a16="http://schemas.microsoft.com/office/drawing/2014/main" id="{94B197E5-45F4-4033-8F05-843066B9B47A}"/>
              </a:ext>
            </a:extLst>
          </p:cNvPr>
          <p:cNvSpPr txBox="1"/>
          <p:nvPr>
            <p:custDataLst>
              <p:tags r:id="rId2"/>
            </p:custDataLst>
          </p:nvPr>
        </p:nvSpPr>
        <p:spPr>
          <a:xfrm>
            <a:off x="5148820" y="2209505"/>
            <a:ext cx="1894361" cy="1862048"/>
          </a:xfrm>
          <a:prstGeom prst="rect">
            <a:avLst/>
          </a:prstGeom>
          <a:noFill/>
        </p:spPr>
        <p:txBody>
          <a:bodyPr wrap="square" rtlCol="0">
            <a:spAutoFit/>
          </a:bodyPr>
          <a:lstStyle/>
          <a:p>
            <a:pPr algn="ctr"/>
            <a:r>
              <a:rPr lang="en-US" altLang="zh-CN" sz="11500" dirty="0">
                <a:gradFill>
                  <a:gsLst>
                    <a:gs pos="0">
                      <a:srgbClr val="F20017">
                        <a:alpha val="50000"/>
                      </a:srgbClr>
                    </a:gs>
                    <a:gs pos="85000">
                      <a:srgbClr val="F20017">
                        <a:alpha val="0"/>
                      </a:srgbClr>
                    </a:gs>
                  </a:gsLst>
                  <a:lin ang="5400000" scaled="1"/>
                </a:gradFill>
                <a:latin typeface="+mn-ea"/>
              </a:rPr>
              <a:t>01 </a:t>
            </a:r>
            <a:endParaRPr lang="zh-CN" altLang="en-US" sz="11500" dirty="0">
              <a:gradFill>
                <a:gsLst>
                  <a:gs pos="0">
                    <a:srgbClr val="F20017">
                      <a:alpha val="50000"/>
                    </a:srgbClr>
                  </a:gs>
                  <a:gs pos="85000">
                    <a:srgbClr val="F20017">
                      <a:alpha val="0"/>
                    </a:srgbClr>
                  </a:gs>
                </a:gsLst>
                <a:lin ang="5400000" scaled="1"/>
              </a:gradFill>
              <a:latin typeface="+mn-ea"/>
            </a:endParaRPr>
          </a:p>
        </p:txBody>
      </p:sp>
      <p:grpSp>
        <p:nvGrpSpPr>
          <p:cNvPr id="15" name="PA-组合 5">
            <a:extLst>
              <a:ext uri="{FF2B5EF4-FFF2-40B4-BE49-F238E27FC236}">
                <a16:creationId xmlns:a16="http://schemas.microsoft.com/office/drawing/2014/main" id="{A2D26383-B3C2-4A9D-844B-E1923B63656B}"/>
              </a:ext>
            </a:extLst>
          </p:cNvPr>
          <p:cNvGrpSpPr/>
          <p:nvPr>
            <p:custDataLst>
              <p:tags r:id="rId3"/>
            </p:custDataLst>
          </p:nvPr>
        </p:nvGrpSpPr>
        <p:grpSpPr>
          <a:xfrm>
            <a:off x="3047420" y="3155177"/>
            <a:ext cx="6097161" cy="1101915"/>
            <a:chOff x="4013778" y="3105835"/>
            <a:chExt cx="4164443" cy="1101915"/>
          </a:xfrm>
        </p:grpSpPr>
        <p:sp>
          <p:nvSpPr>
            <p:cNvPr id="16" name="PA-文本框 2">
              <a:extLst>
                <a:ext uri="{FF2B5EF4-FFF2-40B4-BE49-F238E27FC236}">
                  <a16:creationId xmlns:a16="http://schemas.microsoft.com/office/drawing/2014/main" id="{E7A37124-2DB5-474A-98E9-D9043F590767}"/>
                </a:ext>
              </a:extLst>
            </p:cNvPr>
            <p:cNvSpPr txBox="1"/>
            <p:nvPr>
              <p:custDataLst>
                <p:tags r:id="rId4"/>
              </p:custDataLst>
            </p:nvPr>
          </p:nvSpPr>
          <p:spPr>
            <a:xfrm>
              <a:off x="4190793" y="3105835"/>
              <a:ext cx="3810413" cy="830997"/>
            </a:xfrm>
            <a:prstGeom prst="rect">
              <a:avLst/>
            </a:prstGeom>
            <a:noFill/>
          </p:spPr>
          <p:txBody>
            <a:bodyPr wrap="square" rtlCol="0">
              <a:spAutoFit/>
            </a:bodyPr>
            <a:lstStyle/>
            <a:p>
              <a:pPr algn="ctr"/>
              <a:r>
                <a:rPr lang="zh-CN" altLang="en-US" sz="4800" dirty="0">
                  <a:solidFill>
                    <a:schemeClr val="accent2"/>
                  </a:solidFill>
                </a:rPr>
                <a:t>界面原型展示</a:t>
              </a:r>
            </a:p>
          </p:txBody>
        </p:sp>
        <p:sp>
          <p:nvSpPr>
            <p:cNvPr id="17" name="PA-文本框 4">
              <a:extLst>
                <a:ext uri="{FF2B5EF4-FFF2-40B4-BE49-F238E27FC236}">
                  <a16:creationId xmlns:a16="http://schemas.microsoft.com/office/drawing/2014/main" id="{9723F331-279B-4AD7-9F53-DA489A06BB83}"/>
                </a:ext>
              </a:extLst>
            </p:cNvPr>
            <p:cNvSpPr txBox="1"/>
            <p:nvPr>
              <p:custDataLst>
                <p:tags r:id="rId5"/>
              </p:custDataLst>
            </p:nvPr>
          </p:nvSpPr>
          <p:spPr>
            <a:xfrm>
              <a:off x="4013778" y="3807640"/>
              <a:ext cx="4164443" cy="400110"/>
            </a:xfrm>
            <a:prstGeom prst="rect">
              <a:avLst/>
            </a:prstGeom>
            <a:noFill/>
          </p:spPr>
          <p:txBody>
            <a:bodyPr wrap="square" rtlCol="0">
              <a:spAutoFit/>
            </a:bodyPr>
            <a:lstStyle/>
            <a:p>
              <a:pPr algn="ctr"/>
              <a:r>
                <a:rPr lang="en-US" altLang="zh-CN" sz="2000" spc="300" dirty="0">
                  <a:solidFill>
                    <a:srgbClr val="97989A"/>
                  </a:solidFill>
                </a:rPr>
                <a:t>Interface prototype display</a:t>
              </a:r>
            </a:p>
          </p:txBody>
        </p:sp>
      </p:grpSp>
    </p:spTree>
    <p:extLst>
      <p:ext uri="{BB962C8B-B14F-4D97-AF65-F5344CB8AC3E}">
        <p14:creationId xmlns:p14="http://schemas.microsoft.com/office/powerpoint/2010/main" val="1322698604"/>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A-图片 11" descr="图片包含 图书馆, 场景, 房间, 书籍&#10;&#10;描述已自动生成">
            <a:extLst>
              <a:ext uri="{FF2B5EF4-FFF2-40B4-BE49-F238E27FC236}">
                <a16:creationId xmlns:a16="http://schemas.microsoft.com/office/drawing/2014/main" id="{113AC5BD-5225-44E4-A57D-036CD9DFCCCE}"/>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t="784" b="784"/>
          <a:stretch>
            <a:fillRect/>
          </a:stretch>
        </p:blipFill>
        <p:spPr>
          <a:xfrm>
            <a:off x="1" y="0"/>
            <a:ext cx="12191998" cy="6858000"/>
          </a:xfrm>
          <a:prstGeom prst="rect">
            <a:avLst/>
          </a:prstGeom>
        </p:spPr>
      </p:pic>
      <p:sp>
        <p:nvSpPr>
          <p:cNvPr id="10" name="椭圆 9">
            <a:extLst>
              <a:ext uri="{FF2B5EF4-FFF2-40B4-BE49-F238E27FC236}">
                <a16:creationId xmlns:a16="http://schemas.microsoft.com/office/drawing/2014/main" id="{0280DB2A-58EB-4DC9-8541-3ACE60EB7572}"/>
              </a:ext>
            </a:extLst>
          </p:cNvPr>
          <p:cNvSpPr/>
          <p:nvPr/>
        </p:nvSpPr>
        <p:spPr>
          <a:xfrm>
            <a:off x="3251684" y="584684"/>
            <a:ext cx="5688632" cy="5688632"/>
          </a:xfrm>
          <a:prstGeom prst="ellipse">
            <a:avLst/>
          </a:prstGeom>
          <a:solidFill>
            <a:schemeClr val="bg2"/>
          </a:solidFill>
          <a:ln w="38100">
            <a:solidFill>
              <a:srgbClr val="F200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文本框 6">
            <a:extLst>
              <a:ext uri="{FF2B5EF4-FFF2-40B4-BE49-F238E27FC236}">
                <a16:creationId xmlns:a16="http://schemas.microsoft.com/office/drawing/2014/main" id="{FDD9032D-AA12-4B81-8BFF-EBC6DEB55660}"/>
              </a:ext>
            </a:extLst>
          </p:cNvPr>
          <p:cNvSpPr txBox="1"/>
          <p:nvPr>
            <p:custDataLst>
              <p:tags r:id="rId2"/>
            </p:custDataLst>
          </p:nvPr>
        </p:nvSpPr>
        <p:spPr>
          <a:xfrm>
            <a:off x="5148820" y="2209505"/>
            <a:ext cx="1894361" cy="1862048"/>
          </a:xfrm>
          <a:prstGeom prst="rect">
            <a:avLst/>
          </a:prstGeom>
          <a:noFill/>
        </p:spPr>
        <p:txBody>
          <a:bodyPr wrap="square" rtlCol="0">
            <a:spAutoFit/>
          </a:bodyPr>
          <a:lstStyle/>
          <a:p>
            <a:pPr algn="ctr"/>
            <a:r>
              <a:rPr lang="en-US" altLang="zh-CN" sz="11500" dirty="0">
                <a:gradFill>
                  <a:gsLst>
                    <a:gs pos="0">
                      <a:srgbClr val="F20017">
                        <a:alpha val="50000"/>
                      </a:srgbClr>
                    </a:gs>
                    <a:gs pos="85000">
                      <a:srgbClr val="F20017">
                        <a:alpha val="0"/>
                      </a:srgbClr>
                    </a:gs>
                  </a:gsLst>
                  <a:lin ang="5400000" scaled="1"/>
                </a:gradFill>
                <a:latin typeface="+mn-ea"/>
              </a:rPr>
              <a:t>02 </a:t>
            </a:r>
            <a:endParaRPr lang="zh-CN" altLang="en-US" sz="11500" dirty="0">
              <a:gradFill>
                <a:gsLst>
                  <a:gs pos="0">
                    <a:srgbClr val="F20017">
                      <a:alpha val="50000"/>
                    </a:srgbClr>
                  </a:gs>
                  <a:gs pos="85000">
                    <a:srgbClr val="F20017">
                      <a:alpha val="0"/>
                    </a:srgbClr>
                  </a:gs>
                </a:gsLst>
                <a:lin ang="5400000" scaled="1"/>
              </a:gradFill>
              <a:latin typeface="+mn-ea"/>
            </a:endParaRPr>
          </a:p>
        </p:txBody>
      </p:sp>
      <p:grpSp>
        <p:nvGrpSpPr>
          <p:cNvPr id="6" name="PA-组合 5">
            <a:extLst>
              <a:ext uri="{FF2B5EF4-FFF2-40B4-BE49-F238E27FC236}">
                <a16:creationId xmlns:a16="http://schemas.microsoft.com/office/drawing/2014/main" id="{128FB6E6-9ADC-42E8-8872-B58339B50721}"/>
              </a:ext>
            </a:extLst>
          </p:cNvPr>
          <p:cNvGrpSpPr/>
          <p:nvPr>
            <p:custDataLst>
              <p:tags r:id="rId3"/>
            </p:custDataLst>
          </p:nvPr>
        </p:nvGrpSpPr>
        <p:grpSpPr>
          <a:xfrm>
            <a:off x="3047420" y="3155177"/>
            <a:ext cx="6097161" cy="1101915"/>
            <a:chOff x="4013778" y="3105835"/>
            <a:chExt cx="4164443" cy="1101915"/>
          </a:xfrm>
        </p:grpSpPr>
        <p:sp>
          <p:nvSpPr>
            <p:cNvPr id="3" name="PA-文本框 2">
              <a:extLst>
                <a:ext uri="{FF2B5EF4-FFF2-40B4-BE49-F238E27FC236}">
                  <a16:creationId xmlns:a16="http://schemas.microsoft.com/office/drawing/2014/main" id="{A0BEE0E5-A823-4403-9862-0956DB585856}"/>
                </a:ext>
              </a:extLst>
            </p:cNvPr>
            <p:cNvSpPr txBox="1"/>
            <p:nvPr>
              <p:custDataLst>
                <p:tags r:id="rId4"/>
              </p:custDataLst>
            </p:nvPr>
          </p:nvSpPr>
          <p:spPr>
            <a:xfrm>
              <a:off x="4190793" y="3105835"/>
              <a:ext cx="3810413" cy="830997"/>
            </a:xfrm>
            <a:prstGeom prst="rect">
              <a:avLst/>
            </a:prstGeom>
            <a:noFill/>
          </p:spPr>
          <p:txBody>
            <a:bodyPr wrap="square" rtlCol="0">
              <a:spAutoFit/>
            </a:bodyPr>
            <a:lstStyle/>
            <a:p>
              <a:pPr algn="ctr"/>
              <a:r>
                <a:rPr lang="zh-CN" altLang="en-US" sz="4800" dirty="0">
                  <a:solidFill>
                    <a:schemeClr val="accent2"/>
                  </a:solidFill>
                </a:rPr>
                <a:t>项目背景及特性</a:t>
              </a:r>
            </a:p>
          </p:txBody>
        </p:sp>
        <p:sp>
          <p:nvSpPr>
            <p:cNvPr id="5" name="PA-文本框 4">
              <a:extLst>
                <a:ext uri="{FF2B5EF4-FFF2-40B4-BE49-F238E27FC236}">
                  <a16:creationId xmlns:a16="http://schemas.microsoft.com/office/drawing/2014/main" id="{3D5A0BF1-6702-43EC-8B8A-EDCF14211DB0}"/>
                </a:ext>
              </a:extLst>
            </p:cNvPr>
            <p:cNvSpPr txBox="1"/>
            <p:nvPr>
              <p:custDataLst>
                <p:tags r:id="rId5"/>
              </p:custDataLst>
            </p:nvPr>
          </p:nvSpPr>
          <p:spPr>
            <a:xfrm>
              <a:off x="4013778" y="3807640"/>
              <a:ext cx="4164443" cy="400110"/>
            </a:xfrm>
            <a:prstGeom prst="rect">
              <a:avLst/>
            </a:prstGeom>
            <a:noFill/>
          </p:spPr>
          <p:txBody>
            <a:bodyPr wrap="square" rtlCol="0">
              <a:spAutoFit/>
            </a:bodyPr>
            <a:lstStyle/>
            <a:p>
              <a:pPr algn="ctr"/>
              <a:r>
                <a:rPr lang="en-US" altLang="zh-CN" sz="2000" spc="300" dirty="0">
                  <a:solidFill>
                    <a:srgbClr val="97989A"/>
                  </a:solidFill>
                </a:rPr>
                <a:t>Project  background and characteristics</a:t>
              </a:r>
            </a:p>
          </p:txBody>
        </p:sp>
      </p:grpSp>
    </p:spTree>
    <p:extLst>
      <p:ext uri="{BB962C8B-B14F-4D97-AF65-F5344CB8AC3E}">
        <p14:creationId xmlns:p14="http://schemas.microsoft.com/office/powerpoint/2010/main" val="4003149464"/>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DC5CDB-FEAF-4F52-A90F-71D69A8432AC}"/>
              </a:ext>
            </a:extLst>
          </p:cNvPr>
          <p:cNvSpPr/>
          <p:nvPr/>
        </p:nvSpPr>
        <p:spPr>
          <a:xfrm>
            <a:off x="939278" y="1513139"/>
            <a:ext cx="5031536" cy="4598296"/>
          </a:xfrm>
          <a:prstGeom prst="rect">
            <a:avLst/>
          </a:prstGeom>
          <a:blipFill dpi="0" rotWithShape="1">
            <a:blip r:embed="rId3"/>
            <a:srcRect/>
            <a:stretch>
              <a:fillRect l="-21143" t="-15217" r="-22297" b="-2484"/>
            </a:stretch>
          </a:blip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3">
            <a:extLst>
              <a:ext uri="{FF2B5EF4-FFF2-40B4-BE49-F238E27FC236}">
                <a16:creationId xmlns:a16="http://schemas.microsoft.com/office/drawing/2014/main" id="{DE28D724-C98E-4DA2-BD3D-2AD9F44F4C13}"/>
              </a:ext>
            </a:extLst>
          </p:cNvPr>
          <p:cNvSpPr txBox="1">
            <a:spLocks/>
          </p:cNvSpPr>
          <p:nvPr/>
        </p:nvSpPr>
        <p:spPr>
          <a:xfrm>
            <a:off x="803275" y="393486"/>
            <a:ext cx="8970989" cy="663575"/>
          </a:xfrm>
          <a:prstGeom prst="rect">
            <a:avLst/>
          </a:prstGeom>
        </p:spPr>
        <p:txBody>
          <a:bodyPr/>
          <a:lstStyle>
            <a:defPPr>
              <a:defRPr lang="zh-CN"/>
            </a:defPPr>
            <a:lvl1pPr>
              <a:lnSpc>
                <a:spcPct val="90000"/>
              </a:lnSpc>
              <a:spcBef>
                <a:spcPct val="0"/>
              </a:spcBef>
              <a:buNone/>
              <a:defRPr kumimoji="1" sz="4400">
                <a:solidFill>
                  <a:schemeClr val="accent2"/>
                </a:solidFill>
                <a:latin typeface="+mj-lt"/>
                <a:ea typeface="+mj-ea"/>
                <a:cs typeface="+mj-cs"/>
              </a:defRPr>
            </a:lvl1pPr>
          </a:lstStyle>
          <a:p>
            <a:r>
              <a:rPr lang="zh-CN" altLang="en-US" dirty="0"/>
              <a:t>项目背景</a:t>
            </a:r>
          </a:p>
        </p:txBody>
      </p:sp>
      <p:sp>
        <p:nvSpPr>
          <p:cNvPr id="4" name="文本框 3">
            <a:extLst>
              <a:ext uri="{FF2B5EF4-FFF2-40B4-BE49-F238E27FC236}">
                <a16:creationId xmlns:a16="http://schemas.microsoft.com/office/drawing/2014/main" id="{AB6F328D-BA53-44F7-89A5-9CBB64CBA7FB}"/>
              </a:ext>
            </a:extLst>
          </p:cNvPr>
          <p:cNvSpPr txBox="1"/>
          <p:nvPr/>
        </p:nvSpPr>
        <p:spPr>
          <a:xfrm>
            <a:off x="6380488" y="1958037"/>
            <a:ext cx="5008237" cy="4277659"/>
          </a:xfrm>
          <a:prstGeom prst="rect">
            <a:avLst/>
          </a:prstGeom>
          <a:noFill/>
        </p:spPr>
        <p:txBody>
          <a:bodyPr wrap="square" lIns="180000" tIns="180000" rIns="180000" bIns="180000" rtlCol="0">
            <a:normAutofit/>
          </a:bodyPr>
          <a:lstStyle/>
          <a:p>
            <a:pPr marL="342900" indent="-342900" algn="just">
              <a:lnSpc>
                <a:spcPct val="140000"/>
              </a:lnSpc>
              <a:spcAft>
                <a:spcPts val="600"/>
              </a:spcAft>
              <a:buClr>
                <a:schemeClr val="accent2"/>
              </a:buClr>
              <a:buFont typeface="+mj-lt"/>
              <a:buAutoNum type="alphaUcPeriod"/>
            </a:pPr>
            <a:r>
              <a:rPr lang="zh-CN" altLang="en-US" sz="1600" dirty="0">
                <a:solidFill>
                  <a:schemeClr val="tx1">
                    <a:lumMod val="75000"/>
                    <a:lumOff val="25000"/>
                  </a:schemeClr>
                </a:solidFill>
              </a:rPr>
              <a:t>目前，上海交通大学闵行区拥有第一至第七食堂、哈乐餐厅以及玉兰苑，徐汇区拥有第二食堂以及研究生食堂，学校周边也有大量的餐馆。学生拥有丰富的餐饮选择。</a:t>
            </a:r>
            <a:endParaRPr lang="en-US" altLang="zh-CN" sz="1600" dirty="0">
              <a:solidFill>
                <a:schemeClr val="tx1">
                  <a:lumMod val="75000"/>
                  <a:lumOff val="25000"/>
                </a:schemeClr>
              </a:solidFill>
            </a:endParaRPr>
          </a:p>
          <a:p>
            <a:pPr marL="342900" indent="-342900" algn="just">
              <a:lnSpc>
                <a:spcPct val="140000"/>
              </a:lnSpc>
              <a:spcAft>
                <a:spcPts val="600"/>
              </a:spcAft>
              <a:buClr>
                <a:schemeClr val="accent2"/>
              </a:buClr>
              <a:buFont typeface="+mj-lt"/>
              <a:buAutoNum type="alphaUcPeriod"/>
            </a:pPr>
            <a:r>
              <a:rPr lang="zh-CN" altLang="zh-CN" sz="1600" dirty="0"/>
              <a:t>目前市面上缺少可以对交大餐饮机构自由发表评论意见的软件，</a:t>
            </a:r>
            <a:r>
              <a:rPr lang="zh-CN" altLang="en-US" sz="1600" dirty="0"/>
              <a:t>同时</a:t>
            </a:r>
            <a:r>
              <a:rPr lang="zh-CN" altLang="zh-CN" sz="1600" dirty="0"/>
              <a:t>各餐饮机构的餐饮特色难以向全校师生推广。通过建立《交大点评》网站平台，师生得以便捷查询心仪的餐饮，为其提供更加多元化、个性化的服务；同时有利于监督，改进各餐饮机构的服务工作</a:t>
            </a:r>
            <a:r>
              <a:rPr lang="zh-CN" altLang="en-US" sz="1600" dirty="0"/>
              <a:t>。</a:t>
            </a:r>
            <a:endParaRPr lang="en-US" altLang="zh-CN" sz="1600" dirty="0">
              <a:solidFill>
                <a:schemeClr val="tx1">
                  <a:lumMod val="75000"/>
                  <a:lumOff val="25000"/>
                </a:schemeClr>
              </a:solidFill>
            </a:endParaRPr>
          </a:p>
        </p:txBody>
      </p:sp>
      <p:grpSp>
        <p:nvGrpSpPr>
          <p:cNvPr id="5" name="组合 4">
            <a:extLst>
              <a:ext uri="{FF2B5EF4-FFF2-40B4-BE49-F238E27FC236}">
                <a16:creationId xmlns:a16="http://schemas.microsoft.com/office/drawing/2014/main" id="{AE53AB0B-EE91-41A2-8493-B80066221162}"/>
              </a:ext>
            </a:extLst>
          </p:cNvPr>
          <p:cNvGrpSpPr/>
          <p:nvPr/>
        </p:nvGrpSpPr>
        <p:grpSpPr>
          <a:xfrm>
            <a:off x="6095999" y="1342782"/>
            <a:ext cx="5292725" cy="607665"/>
            <a:chOff x="6095999" y="1342782"/>
            <a:chExt cx="5292725" cy="607665"/>
          </a:xfrm>
        </p:grpSpPr>
        <p:sp>
          <p:nvSpPr>
            <p:cNvPr id="6" name="文本框 5">
              <a:extLst>
                <a:ext uri="{FF2B5EF4-FFF2-40B4-BE49-F238E27FC236}">
                  <a16:creationId xmlns:a16="http://schemas.microsoft.com/office/drawing/2014/main" id="{C7C0541E-BEB9-470B-8C31-DCCB2FCE9143}"/>
                </a:ext>
              </a:extLst>
            </p:cNvPr>
            <p:cNvSpPr txBox="1"/>
            <p:nvPr/>
          </p:nvSpPr>
          <p:spPr>
            <a:xfrm>
              <a:off x="6095999" y="1342782"/>
              <a:ext cx="5292725" cy="600075"/>
            </a:xfrm>
            <a:prstGeom prst="rect">
              <a:avLst/>
            </a:prstGeom>
            <a:noFill/>
          </p:spPr>
          <p:txBody>
            <a:bodyPr wrap="square" lIns="0" tIns="0" rIns="0" bIns="0" rtlCol="0" anchor="ctr" anchorCtr="0">
              <a:normAutofit/>
            </a:bodyPr>
            <a:lstStyle/>
            <a:p>
              <a:pPr algn="ctr">
                <a:lnSpc>
                  <a:spcPct val="120000"/>
                </a:lnSpc>
              </a:pPr>
              <a:r>
                <a:rPr kumimoji="1" lang="zh-CN" altLang="en-US" sz="2400" dirty="0">
                  <a:solidFill>
                    <a:schemeClr val="accent2"/>
                  </a:solidFill>
                  <a:latin typeface="+mn-ea"/>
                </a:rPr>
                <a:t>商机</a:t>
              </a:r>
            </a:p>
          </p:txBody>
        </p:sp>
        <p:cxnSp>
          <p:nvCxnSpPr>
            <p:cNvPr id="7" name="直线连接符 32">
              <a:extLst>
                <a:ext uri="{FF2B5EF4-FFF2-40B4-BE49-F238E27FC236}">
                  <a16:creationId xmlns:a16="http://schemas.microsoft.com/office/drawing/2014/main" id="{C7721DF6-7C69-4186-8F29-A33FD81F6F12}"/>
                </a:ext>
              </a:extLst>
            </p:cNvPr>
            <p:cNvCxnSpPr/>
            <p:nvPr/>
          </p:nvCxnSpPr>
          <p:spPr>
            <a:xfrm>
              <a:off x="8502876" y="1950447"/>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4A7EE845-0EA7-4ABE-953B-27C2FF1218B0}"/>
              </a:ext>
            </a:extLst>
          </p:cNvPr>
          <p:cNvSpPr/>
          <p:nvPr/>
        </p:nvSpPr>
        <p:spPr>
          <a:xfrm>
            <a:off x="814093" y="1398733"/>
            <a:ext cx="5281906" cy="4827108"/>
          </a:xfrm>
          <a:prstGeom prst="rect">
            <a:avLst/>
          </a:prstGeom>
          <a:noFill/>
          <a:ln w="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77786A04-03B1-476C-9297-BC7417DFF8F5}"/>
              </a:ext>
            </a:extLst>
          </p:cNvPr>
          <p:cNvCxnSpPr/>
          <p:nvPr/>
        </p:nvCxnSpPr>
        <p:spPr>
          <a:xfrm>
            <a:off x="-66346" y="1016732"/>
            <a:ext cx="1232469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278" y="1513140"/>
            <a:ext cx="5031536" cy="4617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335970"/>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C7F5FDA0-D04B-49EA-A4EE-8A272BCF9E3F}"/>
              </a:ext>
            </a:extLst>
          </p:cNvPr>
          <p:cNvSpPr txBox="1">
            <a:spLocks/>
          </p:cNvSpPr>
          <p:nvPr/>
        </p:nvSpPr>
        <p:spPr>
          <a:xfrm>
            <a:off x="803275" y="393486"/>
            <a:ext cx="8970989" cy="663575"/>
          </a:xfrm>
          <a:prstGeom prst="rect">
            <a:avLst/>
          </a:prstGeom>
        </p:spPr>
        <p:txBody>
          <a:bodyPr/>
          <a:lstStyle>
            <a:defPPr>
              <a:defRPr lang="zh-CN"/>
            </a:defPPr>
            <a:lvl1pPr>
              <a:lnSpc>
                <a:spcPct val="90000"/>
              </a:lnSpc>
              <a:spcBef>
                <a:spcPct val="0"/>
              </a:spcBef>
              <a:buNone/>
              <a:defRPr kumimoji="1" sz="4400">
                <a:solidFill>
                  <a:schemeClr val="accent2"/>
                </a:solidFill>
                <a:latin typeface="+mj-lt"/>
                <a:ea typeface="+mj-ea"/>
                <a:cs typeface="+mj-cs"/>
              </a:defRPr>
            </a:lvl1pPr>
          </a:lstStyle>
          <a:p>
            <a:r>
              <a:rPr lang="zh-CN" altLang="en-US" dirty="0"/>
              <a:t>产品定位</a:t>
            </a:r>
          </a:p>
        </p:txBody>
      </p:sp>
      <p:sp>
        <p:nvSpPr>
          <p:cNvPr id="15" name="文本框 14">
            <a:extLst>
              <a:ext uri="{FF2B5EF4-FFF2-40B4-BE49-F238E27FC236}">
                <a16:creationId xmlns:a16="http://schemas.microsoft.com/office/drawing/2014/main" id="{17925BC0-1AC4-44EC-9FC0-E9502AE10893}"/>
              </a:ext>
            </a:extLst>
          </p:cNvPr>
          <p:cNvSpPr txBox="1"/>
          <p:nvPr/>
        </p:nvSpPr>
        <p:spPr>
          <a:xfrm>
            <a:off x="7189021" y="4724885"/>
            <a:ext cx="3151424" cy="473859"/>
          </a:xfrm>
          <a:prstGeom prst="rect">
            <a:avLst/>
          </a:prstGeom>
          <a:noFill/>
        </p:spPr>
        <p:txBody>
          <a:bodyPr wrap="square" lIns="0" tIns="0" rIns="0" bIns="0" rtlCol="0" anchor="ctr" anchorCtr="0">
            <a:normAutofit/>
          </a:bodyPr>
          <a:lstStyle/>
          <a:p>
            <a:pPr algn="ctr">
              <a:lnSpc>
                <a:spcPct val="130000"/>
              </a:lnSpc>
              <a:spcAft>
                <a:spcPts val="600"/>
              </a:spcAft>
            </a:pPr>
            <a:r>
              <a:rPr kumimoji="1" lang="zh-CN" altLang="en-US" dirty="0">
                <a:solidFill>
                  <a:schemeClr val="bg1"/>
                </a:solidFill>
              </a:rPr>
              <a:t>标题</a:t>
            </a:r>
          </a:p>
        </p:txBody>
      </p:sp>
      <p:sp>
        <p:nvSpPr>
          <p:cNvPr id="16" name="文本框 15">
            <a:extLst>
              <a:ext uri="{FF2B5EF4-FFF2-40B4-BE49-F238E27FC236}">
                <a16:creationId xmlns:a16="http://schemas.microsoft.com/office/drawing/2014/main" id="{D58237C9-E7A0-488A-892E-B914BB15F6C7}"/>
              </a:ext>
            </a:extLst>
          </p:cNvPr>
          <p:cNvSpPr txBox="1"/>
          <p:nvPr/>
        </p:nvSpPr>
        <p:spPr>
          <a:xfrm>
            <a:off x="7677646" y="3543722"/>
            <a:ext cx="2174174" cy="473859"/>
          </a:xfrm>
          <a:prstGeom prst="rect">
            <a:avLst/>
          </a:prstGeom>
          <a:noFill/>
        </p:spPr>
        <p:txBody>
          <a:bodyPr wrap="square" lIns="0" tIns="0" rIns="0" bIns="0" rtlCol="0" anchor="ctr" anchorCtr="0">
            <a:normAutofit/>
          </a:bodyPr>
          <a:lstStyle/>
          <a:p>
            <a:pPr algn="ctr">
              <a:lnSpc>
                <a:spcPct val="130000"/>
              </a:lnSpc>
              <a:spcAft>
                <a:spcPts val="600"/>
              </a:spcAft>
            </a:pPr>
            <a:r>
              <a:rPr kumimoji="1" lang="zh-CN" altLang="en-US" dirty="0">
                <a:solidFill>
                  <a:schemeClr val="bg1"/>
                </a:solidFill>
              </a:rPr>
              <a:t>标题</a:t>
            </a:r>
          </a:p>
        </p:txBody>
      </p:sp>
      <p:sp>
        <p:nvSpPr>
          <p:cNvPr id="17" name="文本框 16">
            <a:extLst>
              <a:ext uri="{FF2B5EF4-FFF2-40B4-BE49-F238E27FC236}">
                <a16:creationId xmlns:a16="http://schemas.microsoft.com/office/drawing/2014/main" id="{C1542C58-AE7C-494D-87A2-82458887317B}"/>
              </a:ext>
            </a:extLst>
          </p:cNvPr>
          <p:cNvSpPr txBox="1"/>
          <p:nvPr/>
        </p:nvSpPr>
        <p:spPr>
          <a:xfrm>
            <a:off x="8331857" y="2450792"/>
            <a:ext cx="865752" cy="473859"/>
          </a:xfrm>
          <a:prstGeom prst="rect">
            <a:avLst/>
          </a:prstGeom>
          <a:noFill/>
        </p:spPr>
        <p:txBody>
          <a:bodyPr wrap="square" lIns="0" tIns="0" rIns="0" bIns="0" rtlCol="0" anchor="ctr" anchorCtr="0">
            <a:normAutofit/>
          </a:bodyPr>
          <a:lstStyle/>
          <a:p>
            <a:pPr algn="ctr">
              <a:lnSpc>
                <a:spcPct val="130000"/>
              </a:lnSpc>
              <a:spcAft>
                <a:spcPts val="600"/>
              </a:spcAft>
            </a:pPr>
            <a:r>
              <a:rPr kumimoji="1" lang="zh-CN" altLang="en-US" dirty="0">
                <a:solidFill>
                  <a:schemeClr val="accent2"/>
                </a:solidFill>
              </a:rPr>
              <a:t>标题</a:t>
            </a:r>
          </a:p>
        </p:txBody>
      </p:sp>
      <p:cxnSp>
        <p:nvCxnSpPr>
          <p:cNvPr id="18" name="直接连接符 17">
            <a:extLst>
              <a:ext uri="{FF2B5EF4-FFF2-40B4-BE49-F238E27FC236}">
                <a16:creationId xmlns:a16="http://schemas.microsoft.com/office/drawing/2014/main" id="{8E1CB755-F8F8-406A-A93F-9B534E9B01C3}"/>
              </a:ext>
            </a:extLst>
          </p:cNvPr>
          <p:cNvCxnSpPr/>
          <p:nvPr/>
        </p:nvCxnSpPr>
        <p:spPr>
          <a:xfrm>
            <a:off x="-66346" y="1016732"/>
            <a:ext cx="1232469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占位符 2">
            <a:extLst>
              <a:ext uri="{FF2B5EF4-FFF2-40B4-BE49-F238E27FC236}">
                <a16:creationId xmlns:a16="http://schemas.microsoft.com/office/drawing/2014/main" id="{387AB4AC-0495-480C-81A4-5CF1B97A5D25}"/>
              </a:ext>
            </a:extLst>
          </p:cNvPr>
          <p:cNvSpPr txBox="1">
            <a:spLocks/>
          </p:cNvSpPr>
          <p:nvPr/>
        </p:nvSpPr>
        <p:spPr>
          <a:xfrm>
            <a:off x="834240" y="1844824"/>
            <a:ext cx="5549792" cy="2806922"/>
          </a:xfrm>
          <a:prstGeom prst="rect">
            <a:avLst/>
          </a:prstGeom>
        </p:spPr>
        <p:txBody>
          <a:bodyPr vert="horz" wrap="square" lIns="180000" tIns="45720" rIns="18000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Aft>
                <a:spcPts val="600"/>
              </a:spcAft>
              <a:buFont typeface="Wingdings" panose="05000000000000000000" pitchFamily="2" charset="2"/>
              <a:buChar char="Ø"/>
            </a:pPr>
            <a:r>
              <a:rPr lang="en-US" altLang="zh-CN" sz="1800" dirty="0">
                <a:solidFill>
                  <a:prstClr val="black">
                    <a:lumMod val="75000"/>
                    <a:lumOff val="25000"/>
                  </a:prstClr>
                </a:solidFill>
              </a:rPr>
              <a:t>《</a:t>
            </a:r>
            <a:r>
              <a:rPr lang="zh-CN" altLang="en-US" sz="1800" dirty="0">
                <a:solidFill>
                  <a:prstClr val="black">
                    <a:lumMod val="75000"/>
                    <a:lumOff val="25000"/>
                  </a:prstClr>
                </a:solidFill>
              </a:rPr>
              <a:t>交大点评</a:t>
            </a:r>
            <a:r>
              <a:rPr lang="en-US" altLang="zh-CN" sz="1800" dirty="0">
                <a:solidFill>
                  <a:prstClr val="black">
                    <a:lumMod val="75000"/>
                    <a:lumOff val="25000"/>
                  </a:prstClr>
                </a:solidFill>
              </a:rPr>
              <a:t>》</a:t>
            </a:r>
            <a:r>
              <a:rPr lang="zh-CN" altLang="en-US" sz="1800" dirty="0">
                <a:solidFill>
                  <a:prstClr val="black">
                    <a:lumMod val="75000"/>
                    <a:lumOff val="25000"/>
                  </a:prstClr>
                </a:solidFill>
              </a:rPr>
              <a:t>针对于解决上海交通大学师生员工（以及游客，访客）等可能存在的寻找餐饮服务困难的问题。该产品属于生活服务平台类软件，主要功能是：提供并管理师生餐饮评价平台；根据用户需求，精准推送对应的餐饮机构；提供各餐饮机构特色展示页面；提供其他生活服务指南等等。</a:t>
            </a:r>
            <a:endParaRPr kumimoji="1" lang="en-US" altLang="zh-CN" sz="1800" dirty="0">
              <a:solidFill>
                <a:schemeClr val="tx1">
                  <a:lumMod val="75000"/>
                  <a:lumOff val="25000"/>
                </a:schemeClr>
              </a:solidFill>
            </a:endParaRPr>
          </a:p>
        </p:txBody>
      </p:sp>
      <p:sp>
        <p:nvSpPr>
          <p:cNvPr id="21" name="文本占位符 2">
            <a:extLst>
              <a:ext uri="{FF2B5EF4-FFF2-40B4-BE49-F238E27FC236}">
                <a16:creationId xmlns:a16="http://schemas.microsoft.com/office/drawing/2014/main" id="{D3904D39-CEE2-4067-904E-F09223309556}"/>
              </a:ext>
            </a:extLst>
          </p:cNvPr>
          <p:cNvSpPr txBox="1">
            <a:spLocks/>
          </p:cNvSpPr>
          <p:nvPr/>
        </p:nvSpPr>
        <p:spPr>
          <a:xfrm>
            <a:off x="834240" y="4812019"/>
            <a:ext cx="5549792" cy="1218988"/>
          </a:xfrm>
          <a:prstGeom prst="rect">
            <a:avLst/>
          </a:prstGeom>
        </p:spPr>
        <p:txBody>
          <a:bodyPr vert="horz" wrap="square" lIns="180000" tIns="45720" rIns="18000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Aft>
                <a:spcPts val="600"/>
              </a:spcAft>
              <a:buFont typeface="Wingdings" panose="05000000000000000000" pitchFamily="2" charset="2"/>
              <a:buChar char="Ø"/>
            </a:pPr>
            <a:r>
              <a:rPr lang="zh-CN" altLang="en-US" sz="1800" dirty="0">
                <a:solidFill>
                  <a:prstClr val="black">
                    <a:lumMod val="75000"/>
                    <a:lumOff val="25000"/>
                  </a:prstClr>
                </a:solidFill>
              </a:rPr>
              <a:t>不同于</a:t>
            </a:r>
            <a:r>
              <a:rPr lang="en-US" altLang="zh-CN" sz="1800" dirty="0">
                <a:solidFill>
                  <a:prstClr val="black">
                    <a:lumMod val="75000"/>
                    <a:lumOff val="25000"/>
                  </a:prstClr>
                </a:solidFill>
              </a:rPr>
              <a:t>《</a:t>
            </a:r>
            <a:r>
              <a:rPr lang="zh-CN" altLang="en-US" sz="1800" dirty="0">
                <a:solidFill>
                  <a:prstClr val="black">
                    <a:lumMod val="75000"/>
                    <a:lumOff val="25000"/>
                  </a:prstClr>
                </a:solidFill>
              </a:rPr>
              <a:t>交我办</a:t>
            </a:r>
            <a:r>
              <a:rPr lang="en-US" altLang="zh-CN" sz="1800" dirty="0">
                <a:solidFill>
                  <a:prstClr val="black">
                    <a:lumMod val="75000"/>
                    <a:lumOff val="25000"/>
                  </a:prstClr>
                </a:solidFill>
              </a:rPr>
              <a:t>》</a:t>
            </a:r>
            <a:r>
              <a:rPr lang="zh-CN" altLang="en-US" sz="1800" dirty="0">
                <a:solidFill>
                  <a:prstClr val="black">
                    <a:lumMod val="75000"/>
                    <a:lumOff val="25000"/>
                  </a:prstClr>
                </a:solidFill>
              </a:rPr>
              <a:t>软件，</a:t>
            </a:r>
            <a:r>
              <a:rPr lang="en-US" altLang="zh-CN" sz="1800" dirty="0">
                <a:solidFill>
                  <a:prstClr val="black">
                    <a:lumMod val="75000"/>
                    <a:lumOff val="25000"/>
                  </a:prstClr>
                </a:solidFill>
              </a:rPr>
              <a:t>《</a:t>
            </a:r>
            <a:r>
              <a:rPr lang="zh-CN" altLang="en-US" sz="1800" dirty="0">
                <a:solidFill>
                  <a:prstClr val="black">
                    <a:lumMod val="75000"/>
                    <a:lumOff val="25000"/>
                  </a:prstClr>
                </a:solidFill>
              </a:rPr>
              <a:t>交大点评</a:t>
            </a:r>
            <a:r>
              <a:rPr lang="en-US" altLang="zh-CN" sz="1800" dirty="0">
                <a:solidFill>
                  <a:prstClr val="black">
                    <a:lumMod val="75000"/>
                    <a:lumOff val="25000"/>
                  </a:prstClr>
                </a:solidFill>
              </a:rPr>
              <a:t>》</a:t>
            </a:r>
            <a:r>
              <a:rPr lang="zh-CN" altLang="en-US" sz="1800" dirty="0">
                <a:solidFill>
                  <a:prstClr val="black">
                    <a:lumMod val="75000"/>
                    <a:lumOff val="25000"/>
                  </a:prstClr>
                </a:solidFill>
              </a:rPr>
              <a:t>更加注重生活服务的大众讨论和个性化推送，拥有更加翔实的餐饮信息。</a:t>
            </a:r>
            <a:endParaRPr kumimoji="1" lang="en-US" altLang="zh-CN" sz="1800" dirty="0">
              <a:solidFill>
                <a:schemeClr val="tx1">
                  <a:lumMod val="75000"/>
                  <a:lumOff val="25000"/>
                </a:schemeClr>
              </a:solidFill>
            </a:endParaRPr>
          </a:p>
        </p:txBody>
      </p:sp>
      <p:pic>
        <p:nvPicPr>
          <p:cNvPr id="3074" name="Picture 2" descr="äº¤æåappä¸è½½-äº¤æåå®åçv3.1.6-PC6å®åç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468" y="2519473"/>
            <a:ext cx="2836881" cy="283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68247"/>
      </p:ext>
    </p:extLst>
  </p:cSld>
  <p:clrMapOvr>
    <a:masterClrMapping/>
  </p:clrMapOvr>
  <mc:AlternateContent xmlns:mc="http://schemas.openxmlformats.org/markup-compatibility/2006" xmlns:p14="http://schemas.microsoft.com/office/powerpoint/2010/main">
    <mc:Choice Requires="p14">
      <p:transition spd="slow" p14:dur="20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a:extLst>
              <a:ext uri="{FF2B5EF4-FFF2-40B4-BE49-F238E27FC236}">
                <a16:creationId xmlns:a16="http://schemas.microsoft.com/office/drawing/2014/main" id="{886BB47C-72E7-4A24-BFF9-B6078697D8D3}"/>
              </a:ext>
            </a:extLst>
          </p:cNvPr>
          <p:cNvSpPr txBox="1">
            <a:spLocks/>
          </p:cNvSpPr>
          <p:nvPr/>
        </p:nvSpPr>
        <p:spPr>
          <a:xfrm>
            <a:off x="803275" y="393486"/>
            <a:ext cx="8970989" cy="663575"/>
          </a:xfrm>
          <a:prstGeom prst="rect">
            <a:avLst/>
          </a:prstGeom>
        </p:spPr>
        <p:txBody>
          <a:bodyPr/>
          <a:lstStyle>
            <a:defPPr>
              <a:defRPr lang="zh-CN"/>
            </a:defPPr>
            <a:lvl1pPr>
              <a:lnSpc>
                <a:spcPct val="90000"/>
              </a:lnSpc>
              <a:spcBef>
                <a:spcPct val="0"/>
              </a:spcBef>
              <a:buNone/>
              <a:defRPr kumimoji="1" sz="4400">
                <a:solidFill>
                  <a:schemeClr val="accent2"/>
                </a:solidFill>
                <a:latin typeface="+mj-lt"/>
                <a:ea typeface="+mj-ea"/>
                <a:cs typeface="+mj-cs"/>
              </a:defRPr>
            </a:lvl1pPr>
          </a:lstStyle>
          <a:p>
            <a:r>
              <a:rPr lang="zh-CN" altLang="en-US" dirty="0"/>
              <a:t>目标用户</a:t>
            </a:r>
          </a:p>
        </p:txBody>
      </p:sp>
      <p:grpSp>
        <p:nvGrpSpPr>
          <p:cNvPr id="15" name="组合 14">
            <a:extLst>
              <a:ext uri="{FF2B5EF4-FFF2-40B4-BE49-F238E27FC236}">
                <a16:creationId xmlns:a16="http://schemas.microsoft.com/office/drawing/2014/main" id="{DC6808FD-65AD-482B-AD39-D733E1308395}"/>
              </a:ext>
            </a:extLst>
          </p:cNvPr>
          <p:cNvGrpSpPr/>
          <p:nvPr/>
        </p:nvGrpSpPr>
        <p:grpSpPr>
          <a:xfrm>
            <a:off x="803274" y="3644900"/>
            <a:ext cx="5119398" cy="2592389"/>
            <a:chOff x="803274" y="3644900"/>
            <a:chExt cx="5119398" cy="2592389"/>
          </a:xfrm>
        </p:grpSpPr>
        <p:sp>
          <p:nvSpPr>
            <p:cNvPr id="4" name="文本框 3">
              <a:extLst>
                <a:ext uri="{FF2B5EF4-FFF2-40B4-BE49-F238E27FC236}">
                  <a16:creationId xmlns:a16="http://schemas.microsoft.com/office/drawing/2014/main" id="{F9BC2C83-1423-478F-9F6E-22F952A645D8}"/>
                </a:ext>
              </a:extLst>
            </p:cNvPr>
            <p:cNvSpPr txBox="1"/>
            <p:nvPr/>
          </p:nvSpPr>
          <p:spPr>
            <a:xfrm>
              <a:off x="803274" y="3644900"/>
              <a:ext cx="3492501" cy="663575"/>
            </a:xfrm>
            <a:prstGeom prst="rect">
              <a:avLst/>
            </a:prstGeom>
            <a:solidFill>
              <a:schemeClr val="accent2"/>
            </a:solidFill>
          </p:spPr>
          <p:txBody>
            <a:bodyPr wrap="square" lIns="180000" tIns="108000" rIns="0" bIns="108000" rtlCol="0" anchor="ctr" anchorCtr="0">
              <a:normAutofit/>
            </a:bodyPr>
            <a:lstStyle/>
            <a:p>
              <a:pPr algn="l">
                <a:lnSpc>
                  <a:spcPct val="120000"/>
                </a:lnSpc>
              </a:pPr>
              <a:r>
                <a:rPr kumimoji="1" lang="zh-CN" altLang="en-US" sz="2400" dirty="0">
                  <a:solidFill>
                    <a:schemeClr val="bg1"/>
                  </a:solidFill>
                </a:rPr>
                <a:t>交大师生</a:t>
              </a:r>
            </a:p>
          </p:txBody>
        </p:sp>
        <p:pic>
          <p:nvPicPr>
            <p:cNvPr id="6" name="图形 5">
              <a:extLst>
                <a:ext uri="{FF2B5EF4-FFF2-40B4-BE49-F238E27FC236}">
                  <a16:creationId xmlns:a16="http://schemas.microsoft.com/office/drawing/2014/main" id="{1796E9CE-6AD7-42FB-A0EB-6BFF2FF1D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8004" y="3747982"/>
              <a:ext cx="552450" cy="552450"/>
            </a:xfrm>
            <a:prstGeom prst="rect">
              <a:avLst/>
            </a:prstGeom>
          </p:spPr>
        </p:pic>
        <p:sp>
          <p:nvSpPr>
            <p:cNvPr id="8" name="文本占位符 2">
              <a:extLst>
                <a:ext uri="{FF2B5EF4-FFF2-40B4-BE49-F238E27FC236}">
                  <a16:creationId xmlns:a16="http://schemas.microsoft.com/office/drawing/2014/main" id="{05D47F49-9310-4047-A61D-35DC9496DC72}"/>
                </a:ext>
              </a:extLst>
            </p:cNvPr>
            <p:cNvSpPr txBox="1">
              <a:spLocks/>
            </p:cNvSpPr>
            <p:nvPr/>
          </p:nvSpPr>
          <p:spPr>
            <a:xfrm>
              <a:off x="803276" y="4308475"/>
              <a:ext cx="5119396" cy="1928814"/>
            </a:xfrm>
            <a:prstGeom prst="rect">
              <a:avLst/>
            </a:prstGeom>
          </p:spPr>
          <p:txBody>
            <a:bodyPr vert="horz" lIns="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Aft>
                  <a:spcPts val="600"/>
                </a:spcAft>
                <a:buNone/>
              </a:pPr>
              <a:r>
                <a:rPr kumimoji="1" lang="zh-CN" altLang="en-US" sz="2000" dirty="0">
                  <a:solidFill>
                    <a:schemeClr val="tx1">
                      <a:lumMod val="75000"/>
                      <a:lumOff val="25000"/>
                    </a:schemeClr>
                  </a:solidFill>
                </a:rPr>
                <a:t>本软件旨在为交大师生在餐饮及相关事宜上提供一个相互交流的平台，并为交大师生生成个性化的餐饮服务以及相关优惠的推荐。</a:t>
              </a:r>
              <a:endParaRPr kumimoji="1" lang="en-US" altLang="zh-CN" sz="2000" dirty="0">
                <a:solidFill>
                  <a:schemeClr val="tx1">
                    <a:lumMod val="75000"/>
                    <a:lumOff val="25000"/>
                  </a:schemeClr>
                </a:solidFill>
              </a:endParaRPr>
            </a:p>
          </p:txBody>
        </p:sp>
        <p:sp>
          <p:nvSpPr>
            <p:cNvPr id="10" name="矩形 9">
              <a:extLst>
                <a:ext uri="{FF2B5EF4-FFF2-40B4-BE49-F238E27FC236}">
                  <a16:creationId xmlns:a16="http://schemas.microsoft.com/office/drawing/2014/main" id="{08D4139E-1E5F-4380-867F-C6C31CA1B73F}"/>
                </a:ext>
              </a:extLst>
            </p:cNvPr>
            <p:cNvSpPr/>
            <p:nvPr/>
          </p:nvSpPr>
          <p:spPr>
            <a:xfrm>
              <a:off x="851337" y="3703662"/>
              <a:ext cx="3396374" cy="5460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6" name="组合 15">
            <a:extLst>
              <a:ext uri="{FF2B5EF4-FFF2-40B4-BE49-F238E27FC236}">
                <a16:creationId xmlns:a16="http://schemas.microsoft.com/office/drawing/2014/main" id="{8E03C28C-F04B-4E2D-BD68-B22F7200ADC5}"/>
              </a:ext>
            </a:extLst>
          </p:cNvPr>
          <p:cNvGrpSpPr/>
          <p:nvPr/>
        </p:nvGrpSpPr>
        <p:grpSpPr>
          <a:xfrm>
            <a:off x="6096000" y="3644900"/>
            <a:ext cx="5119397" cy="2592388"/>
            <a:chOff x="6096000" y="3644900"/>
            <a:chExt cx="5119397" cy="2592388"/>
          </a:xfrm>
        </p:grpSpPr>
        <p:sp>
          <p:nvSpPr>
            <p:cNvPr id="5" name="文本框 4">
              <a:extLst>
                <a:ext uri="{FF2B5EF4-FFF2-40B4-BE49-F238E27FC236}">
                  <a16:creationId xmlns:a16="http://schemas.microsoft.com/office/drawing/2014/main" id="{6A99CFBC-F574-4193-A19A-58D8C9C2405F}"/>
                </a:ext>
              </a:extLst>
            </p:cNvPr>
            <p:cNvSpPr txBox="1"/>
            <p:nvPr/>
          </p:nvSpPr>
          <p:spPr>
            <a:xfrm>
              <a:off x="6096000" y="3644900"/>
              <a:ext cx="3492501" cy="663575"/>
            </a:xfrm>
            <a:prstGeom prst="rect">
              <a:avLst/>
            </a:prstGeom>
            <a:solidFill>
              <a:schemeClr val="accent2"/>
            </a:solidFill>
          </p:spPr>
          <p:txBody>
            <a:bodyPr wrap="square" lIns="180000" tIns="108000" rIns="0" bIns="108000" rtlCol="0" anchor="ctr" anchorCtr="0">
              <a:normAutofit/>
            </a:bodyPr>
            <a:lstStyle/>
            <a:p>
              <a:pPr algn="l">
                <a:lnSpc>
                  <a:spcPct val="120000"/>
                </a:lnSpc>
              </a:pPr>
              <a:r>
                <a:rPr kumimoji="1" lang="zh-CN" altLang="en-US" sz="2400" dirty="0">
                  <a:solidFill>
                    <a:schemeClr val="bg1"/>
                  </a:solidFill>
                </a:rPr>
                <a:t>交大餐饮机构</a:t>
              </a:r>
            </a:p>
          </p:txBody>
        </p:sp>
        <p:pic>
          <p:nvPicPr>
            <p:cNvPr id="7" name="图形 6">
              <a:extLst>
                <a:ext uri="{FF2B5EF4-FFF2-40B4-BE49-F238E27FC236}">
                  <a16:creationId xmlns:a16="http://schemas.microsoft.com/office/drawing/2014/main" id="{C72E3F63-AE78-4E52-BC13-D68DB2D3C2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7987" y="3719941"/>
              <a:ext cx="552450" cy="552450"/>
            </a:xfrm>
            <a:prstGeom prst="rect">
              <a:avLst/>
            </a:prstGeom>
          </p:spPr>
        </p:pic>
        <p:sp>
          <p:nvSpPr>
            <p:cNvPr id="9" name="文本占位符 2">
              <a:extLst>
                <a:ext uri="{FF2B5EF4-FFF2-40B4-BE49-F238E27FC236}">
                  <a16:creationId xmlns:a16="http://schemas.microsoft.com/office/drawing/2014/main" id="{A4E04441-46FE-47D4-A320-92D732540CD0}"/>
                </a:ext>
              </a:extLst>
            </p:cNvPr>
            <p:cNvSpPr txBox="1">
              <a:spLocks/>
            </p:cNvSpPr>
            <p:nvPr/>
          </p:nvSpPr>
          <p:spPr>
            <a:xfrm>
              <a:off x="6096001" y="4308475"/>
              <a:ext cx="5119396" cy="1928813"/>
            </a:xfrm>
            <a:prstGeom prst="rect">
              <a:avLst/>
            </a:prstGeom>
          </p:spPr>
          <p:txBody>
            <a:bodyPr vert="horz" lIns="0" tIns="45720" rIns="18000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Aft>
                  <a:spcPts val="600"/>
                </a:spcAft>
                <a:buNone/>
              </a:pPr>
              <a:r>
                <a:rPr kumimoji="1" lang="zh-CN" altLang="en-US" sz="2000" dirty="0">
                  <a:solidFill>
                    <a:schemeClr val="tx1">
                      <a:lumMod val="75000"/>
                      <a:lumOff val="25000"/>
                    </a:schemeClr>
                  </a:solidFill>
                </a:rPr>
                <a:t>交大内部及周边的餐饮机构可通过在平台上宣传新菜式，为学生发放优惠券等方式提升知名度，从而增加营收。</a:t>
              </a:r>
              <a:endParaRPr kumimoji="1" lang="en-US" altLang="zh-CN" sz="2000" dirty="0">
                <a:solidFill>
                  <a:schemeClr val="tx1">
                    <a:lumMod val="75000"/>
                    <a:lumOff val="25000"/>
                  </a:schemeClr>
                </a:solidFill>
              </a:endParaRPr>
            </a:p>
          </p:txBody>
        </p:sp>
        <p:sp>
          <p:nvSpPr>
            <p:cNvPr id="11" name="矩形 10">
              <a:extLst>
                <a:ext uri="{FF2B5EF4-FFF2-40B4-BE49-F238E27FC236}">
                  <a16:creationId xmlns:a16="http://schemas.microsoft.com/office/drawing/2014/main" id="{43973550-80E5-4C66-AEA1-23EA842A1726}"/>
                </a:ext>
              </a:extLst>
            </p:cNvPr>
            <p:cNvSpPr/>
            <p:nvPr/>
          </p:nvSpPr>
          <p:spPr>
            <a:xfrm>
              <a:off x="6144063" y="3703662"/>
              <a:ext cx="3396374" cy="54605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grpSp>
      <p:cxnSp>
        <p:nvCxnSpPr>
          <p:cNvPr id="12" name="直接连接符 11">
            <a:extLst>
              <a:ext uri="{FF2B5EF4-FFF2-40B4-BE49-F238E27FC236}">
                <a16:creationId xmlns:a16="http://schemas.microsoft.com/office/drawing/2014/main" id="{536BA54C-069F-4C28-8AC5-EBB3710A76F7}"/>
              </a:ext>
            </a:extLst>
          </p:cNvPr>
          <p:cNvCxnSpPr/>
          <p:nvPr/>
        </p:nvCxnSpPr>
        <p:spPr>
          <a:xfrm>
            <a:off x="-66346" y="1016732"/>
            <a:ext cx="1232469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E39765EE-46F9-45EC-999C-B147A88BA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82" y="1122150"/>
            <a:ext cx="12259239" cy="2306846"/>
          </a:xfrm>
          <a:prstGeom prst="rect">
            <a:avLst/>
          </a:prstGeom>
        </p:spPr>
      </p:pic>
    </p:spTree>
    <p:extLst>
      <p:ext uri="{BB962C8B-B14F-4D97-AF65-F5344CB8AC3E}">
        <p14:creationId xmlns:p14="http://schemas.microsoft.com/office/powerpoint/2010/main" val="871423023"/>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D4629-D894-415F-B381-85C787AB1CAA}"/>
              </a:ext>
            </a:extLst>
          </p:cNvPr>
          <p:cNvSpPr txBox="1">
            <a:spLocks/>
          </p:cNvSpPr>
          <p:nvPr/>
        </p:nvSpPr>
        <p:spPr>
          <a:xfrm>
            <a:off x="803275" y="393486"/>
            <a:ext cx="8970989" cy="6635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chemeClr val="accent2"/>
                </a:solidFill>
              </a:rPr>
              <a:t>产品特性</a:t>
            </a:r>
          </a:p>
        </p:txBody>
      </p:sp>
      <p:cxnSp>
        <p:nvCxnSpPr>
          <p:cNvPr id="38" name="直接连接符 37">
            <a:extLst>
              <a:ext uri="{FF2B5EF4-FFF2-40B4-BE49-F238E27FC236}">
                <a16:creationId xmlns:a16="http://schemas.microsoft.com/office/drawing/2014/main" id="{0097C688-2FC4-42C2-8FCA-AA4A054100D2}"/>
              </a:ext>
            </a:extLst>
          </p:cNvPr>
          <p:cNvCxnSpPr/>
          <p:nvPr/>
        </p:nvCxnSpPr>
        <p:spPr>
          <a:xfrm>
            <a:off x="-66346" y="1016732"/>
            <a:ext cx="1232469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565EF35-85A9-4CC9-A77B-2A8A48902573}"/>
              </a:ext>
            </a:extLst>
          </p:cNvPr>
          <p:cNvGrpSpPr/>
          <p:nvPr/>
        </p:nvGrpSpPr>
        <p:grpSpPr>
          <a:xfrm>
            <a:off x="1037693" y="1400175"/>
            <a:ext cx="4590255" cy="2236210"/>
            <a:chOff x="1037693" y="1400175"/>
            <a:chExt cx="4590255" cy="2236210"/>
          </a:xfrm>
        </p:grpSpPr>
        <p:sp>
          <p:nvSpPr>
            <p:cNvPr id="26" name="文本框 25">
              <a:extLst>
                <a:ext uri="{FF2B5EF4-FFF2-40B4-BE49-F238E27FC236}">
                  <a16:creationId xmlns:a16="http://schemas.microsoft.com/office/drawing/2014/main" id="{B42F6062-A00B-4B8E-A2F5-C2EE3D6E3F81}"/>
                </a:ext>
              </a:extLst>
            </p:cNvPr>
            <p:cNvSpPr txBox="1"/>
            <p:nvPr/>
          </p:nvSpPr>
          <p:spPr>
            <a:xfrm>
              <a:off x="1037693" y="1409537"/>
              <a:ext cx="2526754" cy="600075"/>
            </a:xfrm>
            <a:prstGeom prst="rect">
              <a:avLst/>
            </a:prstGeom>
            <a:noFill/>
          </p:spPr>
          <p:txBody>
            <a:bodyPr wrap="square" lIns="0" tIns="0" rIns="0" bIns="0" rtlCol="0" anchor="ctr" anchorCtr="0">
              <a:normAutofit fontScale="92500"/>
            </a:bodyPr>
            <a:lstStyle/>
            <a:p>
              <a:pPr algn="ctr">
                <a:lnSpc>
                  <a:spcPct val="120000"/>
                </a:lnSpc>
              </a:pPr>
              <a:r>
                <a:rPr kumimoji="1" lang="zh-CN" altLang="en-US" sz="2400" dirty="0">
                  <a:solidFill>
                    <a:schemeClr val="accent2"/>
                  </a:solidFill>
                  <a:latin typeface="+mn-ea"/>
                </a:rPr>
                <a:t>提供全面的商家信息</a:t>
              </a:r>
            </a:p>
          </p:txBody>
        </p:sp>
        <p:grpSp>
          <p:nvGrpSpPr>
            <p:cNvPr id="40" name="组合 39">
              <a:extLst>
                <a:ext uri="{FF2B5EF4-FFF2-40B4-BE49-F238E27FC236}">
                  <a16:creationId xmlns:a16="http://schemas.microsoft.com/office/drawing/2014/main" id="{98323CBB-2A46-4BF6-9769-E002234EE42D}"/>
                </a:ext>
              </a:extLst>
            </p:cNvPr>
            <p:cNvGrpSpPr/>
            <p:nvPr/>
          </p:nvGrpSpPr>
          <p:grpSpPr>
            <a:xfrm>
              <a:off x="1037693" y="1400175"/>
              <a:ext cx="4590255" cy="2236210"/>
              <a:chOff x="1037693" y="1400175"/>
              <a:chExt cx="4590255" cy="2236210"/>
            </a:xfrm>
          </p:grpSpPr>
          <p:sp>
            <p:nvSpPr>
              <p:cNvPr id="5" name="矩形 4">
                <a:extLst>
                  <a:ext uri="{FF2B5EF4-FFF2-40B4-BE49-F238E27FC236}">
                    <a16:creationId xmlns:a16="http://schemas.microsoft.com/office/drawing/2014/main" id="{877A57BE-CC80-4715-BF37-5366FE37AF7A}"/>
                  </a:ext>
                </a:extLst>
              </p:cNvPr>
              <p:cNvSpPr/>
              <p:nvPr/>
            </p:nvSpPr>
            <p:spPr>
              <a:xfrm>
                <a:off x="1037693" y="1400175"/>
                <a:ext cx="4590255" cy="22362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72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27" name="直线连接符 24">
                <a:extLst>
                  <a:ext uri="{FF2B5EF4-FFF2-40B4-BE49-F238E27FC236}">
                    <a16:creationId xmlns:a16="http://schemas.microsoft.com/office/drawing/2014/main" id="{5B17316D-3051-44FB-B076-81DD5251CF2B}"/>
                  </a:ext>
                </a:extLst>
              </p:cNvPr>
              <p:cNvCxnSpPr/>
              <p:nvPr/>
            </p:nvCxnSpPr>
            <p:spPr>
              <a:xfrm>
                <a:off x="1287311" y="2025360"/>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77CE90A-17ED-43DD-B4D1-6E7B0EE2CD19}"/>
                  </a:ext>
                </a:extLst>
              </p:cNvPr>
              <p:cNvSpPr txBox="1"/>
              <p:nvPr/>
            </p:nvSpPr>
            <p:spPr>
              <a:xfrm>
                <a:off x="1063093" y="1952836"/>
                <a:ext cx="4546594" cy="1645601"/>
              </a:xfrm>
              <a:prstGeom prst="rect">
                <a:avLst/>
              </a:prstGeom>
              <a:noFill/>
            </p:spPr>
            <p:txBody>
              <a:bodyPr wrap="square" lIns="180000" tIns="180000" rIns="180000" bIns="180000" rtlCol="0">
                <a:noAutofit/>
              </a:bodyPr>
              <a:lstStyle/>
              <a:p>
                <a:pPr algn="just">
                  <a:lnSpc>
                    <a:spcPct val="140000"/>
                  </a:lnSpc>
                  <a:spcAft>
                    <a:spcPts val="600"/>
                  </a:spcAft>
                </a:pPr>
                <a:r>
                  <a:rPr lang="zh-CN" altLang="en-US" sz="1600" dirty="0">
                    <a:solidFill>
                      <a:schemeClr val="tx1">
                        <a:lumMod val="75000"/>
                        <a:lumOff val="25000"/>
                      </a:schemeClr>
                    </a:solidFill>
                  </a:rPr>
                  <a:t>用户可以在交大点评上搜索并查看交大校内及周边地区餐厅、电影等各种商家信息，以及包括子衿街、菁菁堂在内的校内活动活动信息，包括地址、时间、菜单、图片以及优惠信息等。</a:t>
                </a:r>
                <a:endParaRPr kumimoji="1" lang="en-US" altLang="zh-CN" sz="1600" dirty="0">
                  <a:solidFill>
                    <a:schemeClr val="tx1">
                      <a:lumMod val="75000"/>
                      <a:lumOff val="25000"/>
                    </a:schemeClr>
                  </a:solidFill>
                </a:endParaRPr>
              </a:p>
            </p:txBody>
          </p:sp>
          <p:sp>
            <p:nvSpPr>
              <p:cNvPr id="39" name="椭圆 38">
                <a:extLst>
                  <a:ext uri="{FF2B5EF4-FFF2-40B4-BE49-F238E27FC236}">
                    <a16:creationId xmlns:a16="http://schemas.microsoft.com/office/drawing/2014/main" id="{095F3F36-1D28-4784-9F6E-A0C88DD8B6BE}"/>
                  </a:ext>
                </a:extLst>
              </p:cNvPr>
              <p:cNvSpPr/>
              <p:nvPr/>
            </p:nvSpPr>
            <p:spPr>
              <a:xfrm>
                <a:off x="4915781" y="1511348"/>
                <a:ext cx="483195" cy="4831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pSp>
      </p:grpSp>
      <p:grpSp>
        <p:nvGrpSpPr>
          <p:cNvPr id="47" name="组合 46">
            <a:extLst>
              <a:ext uri="{FF2B5EF4-FFF2-40B4-BE49-F238E27FC236}">
                <a16:creationId xmlns:a16="http://schemas.microsoft.com/office/drawing/2014/main" id="{CB392178-B193-43BF-80F7-57090B069195}"/>
              </a:ext>
            </a:extLst>
          </p:cNvPr>
          <p:cNvGrpSpPr/>
          <p:nvPr/>
        </p:nvGrpSpPr>
        <p:grpSpPr>
          <a:xfrm>
            <a:off x="6588783" y="1394468"/>
            <a:ext cx="4590255" cy="2241917"/>
            <a:chOff x="1037693" y="1394468"/>
            <a:chExt cx="4590255" cy="2241917"/>
          </a:xfrm>
        </p:grpSpPr>
        <p:sp>
          <p:nvSpPr>
            <p:cNvPr id="48" name="文本框 47">
              <a:extLst>
                <a:ext uri="{FF2B5EF4-FFF2-40B4-BE49-F238E27FC236}">
                  <a16:creationId xmlns:a16="http://schemas.microsoft.com/office/drawing/2014/main" id="{142AFFDE-DD6B-4684-8085-638FCCB0F060}"/>
                </a:ext>
              </a:extLst>
            </p:cNvPr>
            <p:cNvSpPr txBox="1"/>
            <p:nvPr/>
          </p:nvSpPr>
          <p:spPr>
            <a:xfrm>
              <a:off x="1037693" y="1394468"/>
              <a:ext cx="2611460" cy="600075"/>
            </a:xfrm>
            <a:prstGeom prst="rect">
              <a:avLst/>
            </a:prstGeom>
            <a:noFill/>
          </p:spPr>
          <p:txBody>
            <a:bodyPr wrap="square" lIns="0" tIns="0" rIns="0" bIns="0" rtlCol="0" anchor="ctr" anchorCtr="0">
              <a:normAutofit fontScale="92500"/>
            </a:bodyPr>
            <a:lstStyle/>
            <a:p>
              <a:pPr algn="ctr">
                <a:lnSpc>
                  <a:spcPct val="120000"/>
                </a:lnSpc>
              </a:pPr>
              <a:r>
                <a:rPr kumimoji="1" lang="zh-CN" altLang="en-US" sz="2400" dirty="0">
                  <a:solidFill>
                    <a:schemeClr val="accent2"/>
                  </a:solidFill>
                  <a:latin typeface="+mn-ea"/>
                </a:rPr>
                <a:t>提供真实的用户评价</a:t>
              </a:r>
            </a:p>
          </p:txBody>
        </p:sp>
        <p:grpSp>
          <p:nvGrpSpPr>
            <p:cNvPr id="49" name="组合 48">
              <a:extLst>
                <a:ext uri="{FF2B5EF4-FFF2-40B4-BE49-F238E27FC236}">
                  <a16:creationId xmlns:a16="http://schemas.microsoft.com/office/drawing/2014/main" id="{23CF2607-8F4C-4C3A-9FBB-4054BC3233C4}"/>
                </a:ext>
              </a:extLst>
            </p:cNvPr>
            <p:cNvGrpSpPr/>
            <p:nvPr/>
          </p:nvGrpSpPr>
          <p:grpSpPr>
            <a:xfrm>
              <a:off x="1037693" y="1400175"/>
              <a:ext cx="4590255" cy="2236210"/>
              <a:chOff x="1037693" y="1400175"/>
              <a:chExt cx="4590255" cy="2236210"/>
            </a:xfrm>
          </p:grpSpPr>
          <p:sp>
            <p:nvSpPr>
              <p:cNvPr id="50" name="矩形 49">
                <a:extLst>
                  <a:ext uri="{FF2B5EF4-FFF2-40B4-BE49-F238E27FC236}">
                    <a16:creationId xmlns:a16="http://schemas.microsoft.com/office/drawing/2014/main" id="{4F22C4FE-DD95-4654-B020-C84CC1EEDC2A}"/>
                  </a:ext>
                </a:extLst>
              </p:cNvPr>
              <p:cNvSpPr/>
              <p:nvPr/>
            </p:nvSpPr>
            <p:spPr>
              <a:xfrm>
                <a:off x="1037693" y="1400175"/>
                <a:ext cx="4590255" cy="22362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72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51" name="直线连接符 24">
                <a:extLst>
                  <a:ext uri="{FF2B5EF4-FFF2-40B4-BE49-F238E27FC236}">
                    <a16:creationId xmlns:a16="http://schemas.microsoft.com/office/drawing/2014/main" id="{810E1813-2735-445D-9A84-958A9EC7CAAC}"/>
                  </a:ext>
                </a:extLst>
              </p:cNvPr>
              <p:cNvCxnSpPr/>
              <p:nvPr/>
            </p:nvCxnSpPr>
            <p:spPr>
              <a:xfrm>
                <a:off x="1287311" y="2025360"/>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CCD73209-2084-478A-BC92-92A23EAA9486}"/>
                  </a:ext>
                </a:extLst>
              </p:cNvPr>
              <p:cNvSpPr txBox="1"/>
              <p:nvPr/>
            </p:nvSpPr>
            <p:spPr>
              <a:xfrm>
                <a:off x="1063093" y="1952836"/>
                <a:ext cx="4546594" cy="1645601"/>
              </a:xfrm>
              <a:prstGeom prst="rect">
                <a:avLst/>
              </a:prstGeom>
              <a:noFill/>
            </p:spPr>
            <p:txBody>
              <a:bodyPr wrap="square" lIns="180000" tIns="180000" rIns="180000" bIns="180000" rtlCol="0">
                <a:noAutofit/>
              </a:bodyPr>
              <a:lstStyle/>
              <a:p>
                <a:pPr algn="just">
                  <a:lnSpc>
                    <a:spcPct val="140000"/>
                  </a:lnSpc>
                  <a:spcAft>
                    <a:spcPts val="600"/>
                  </a:spcAft>
                </a:pPr>
                <a:r>
                  <a:rPr lang="zh-CN" altLang="en-US" sz="1600" dirty="0">
                    <a:solidFill>
                      <a:schemeClr val="tx1">
                        <a:lumMod val="75000"/>
                        <a:lumOff val="25000"/>
                      </a:schemeClr>
                    </a:solidFill>
                  </a:rPr>
                  <a:t>交大点评上的评价都是由交大师生提交的，因此可以为其他用户提供参考，帮助他们做出更好的消费决策，同时避免商户恶意刷单。</a:t>
                </a:r>
                <a:endParaRPr kumimoji="1" lang="en-US" altLang="zh-CN" sz="1600" dirty="0">
                  <a:solidFill>
                    <a:schemeClr val="tx1">
                      <a:lumMod val="75000"/>
                      <a:lumOff val="25000"/>
                    </a:schemeClr>
                  </a:solidFill>
                </a:endParaRPr>
              </a:p>
            </p:txBody>
          </p:sp>
          <p:sp>
            <p:nvSpPr>
              <p:cNvPr id="53" name="椭圆 52">
                <a:extLst>
                  <a:ext uri="{FF2B5EF4-FFF2-40B4-BE49-F238E27FC236}">
                    <a16:creationId xmlns:a16="http://schemas.microsoft.com/office/drawing/2014/main" id="{B2616363-C81E-4C63-8719-EE7BF16C48B9}"/>
                  </a:ext>
                </a:extLst>
              </p:cNvPr>
              <p:cNvSpPr/>
              <p:nvPr/>
            </p:nvSpPr>
            <p:spPr>
              <a:xfrm>
                <a:off x="4915781" y="1511348"/>
                <a:ext cx="483195" cy="4831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grpSp>
      </p:grpSp>
      <p:grpSp>
        <p:nvGrpSpPr>
          <p:cNvPr id="54" name="组合 53">
            <a:extLst>
              <a:ext uri="{FF2B5EF4-FFF2-40B4-BE49-F238E27FC236}">
                <a16:creationId xmlns:a16="http://schemas.microsoft.com/office/drawing/2014/main" id="{3157D4AF-2D3E-483F-B226-E1EB92461E30}"/>
              </a:ext>
            </a:extLst>
          </p:cNvPr>
          <p:cNvGrpSpPr/>
          <p:nvPr/>
        </p:nvGrpSpPr>
        <p:grpSpPr>
          <a:xfrm>
            <a:off x="1037693" y="3897890"/>
            <a:ext cx="4590255" cy="2236210"/>
            <a:chOff x="1037693" y="1400175"/>
            <a:chExt cx="4590255" cy="2236210"/>
          </a:xfrm>
        </p:grpSpPr>
        <p:sp>
          <p:nvSpPr>
            <p:cNvPr id="55" name="文本框 54">
              <a:extLst>
                <a:ext uri="{FF2B5EF4-FFF2-40B4-BE49-F238E27FC236}">
                  <a16:creationId xmlns:a16="http://schemas.microsoft.com/office/drawing/2014/main" id="{A0883BD0-75B4-4239-8463-79F3926B0CDE}"/>
                </a:ext>
              </a:extLst>
            </p:cNvPr>
            <p:cNvSpPr txBox="1"/>
            <p:nvPr/>
          </p:nvSpPr>
          <p:spPr>
            <a:xfrm>
              <a:off x="1063093" y="1409537"/>
              <a:ext cx="2607890" cy="600075"/>
            </a:xfrm>
            <a:prstGeom prst="rect">
              <a:avLst/>
            </a:prstGeom>
            <a:noFill/>
          </p:spPr>
          <p:txBody>
            <a:bodyPr wrap="square" lIns="0" tIns="0" rIns="0" bIns="0" rtlCol="0" anchor="ctr" anchorCtr="0">
              <a:normAutofit fontScale="92500"/>
            </a:bodyPr>
            <a:lstStyle/>
            <a:p>
              <a:pPr algn="ctr">
                <a:lnSpc>
                  <a:spcPct val="120000"/>
                </a:lnSpc>
              </a:pPr>
              <a:r>
                <a:rPr kumimoji="1" lang="zh-CN" altLang="en-US" sz="2400" dirty="0">
                  <a:solidFill>
                    <a:schemeClr val="accent2"/>
                  </a:solidFill>
                  <a:latin typeface="+mn-ea"/>
                </a:rPr>
                <a:t>提供分类和筛选功能</a:t>
              </a:r>
            </a:p>
          </p:txBody>
        </p:sp>
        <p:grpSp>
          <p:nvGrpSpPr>
            <p:cNvPr id="56" name="组合 55">
              <a:extLst>
                <a:ext uri="{FF2B5EF4-FFF2-40B4-BE49-F238E27FC236}">
                  <a16:creationId xmlns:a16="http://schemas.microsoft.com/office/drawing/2014/main" id="{17A43457-FD36-42B7-9CC3-11713CADFA42}"/>
                </a:ext>
              </a:extLst>
            </p:cNvPr>
            <p:cNvGrpSpPr/>
            <p:nvPr/>
          </p:nvGrpSpPr>
          <p:grpSpPr>
            <a:xfrm>
              <a:off x="1037693" y="1400175"/>
              <a:ext cx="4590255" cy="2236210"/>
              <a:chOff x="1037693" y="1400175"/>
              <a:chExt cx="4590255" cy="2236210"/>
            </a:xfrm>
          </p:grpSpPr>
          <p:sp>
            <p:nvSpPr>
              <p:cNvPr id="57" name="矩形 56">
                <a:extLst>
                  <a:ext uri="{FF2B5EF4-FFF2-40B4-BE49-F238E27FC236}">
                    <a16:creationId xmlns:a16="http://schemas.microsoft.com/office/drawing/2014/main" id="{7C44B267-E07D-4CEB-8AB9-2B2AA2E11681}"/>
                  </a:ext>
                </a:extLst>
              </p:cNvPr>
              <p:cNvSpPr/>
              <p:nvPr/>
            </p:nvSpPr>
            <p:spPr>
              <a:xfrm>
                <a:off x="1037693" y="1400175"/>
                <a:ext cx="4590255" cy="22362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72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58" name="直线连接符 24">
                <a:extLst>
                  <a:ext uri="{FF2B5EF4-FFF2-40B4-BE49-F238E27FC236}">
                    <a16:creationId xmlns:a16="http://schemas.microsoft.com/office/drawing/2014/main" id="{35B88C7C-7DF4-40C8-AB3D-9249295358CF}"/>
                  </a:ext>
                </a:extLst>
              </p:cNvPr>
              <p:cNvCxnSpPr/>
              <p:nvPr/>
            </p:nvCxnSpPr>
            <p:spPr>
              <a:xfrm>
                <a:off x="1287311" y="2025360"/>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3ED8CDEF-E46E-486A-85B7-FF84AAFBBCA2}"/>
                  </a:ext>
                </a:extLst>
              </p:cNvPr>
              <p:cNvSpPr txBox="1"/>
              <p:nvPr/>
            </p:nvSpPr>
            <p:spPr>
              <a:xfrm>
                <a:off x="1063093" y="1952836"/>
                <a:ext cx="4546594" cy="1645601"/>
              </a:xfrm>
              <a:prstGeom prst="rect">
                <a:avLst/>
              </a:prstGeom>
              <a:noFill/>
            </p:spPr>
            <p:txBody>
              <a:bodyPr wrap="square" lIns="180000" tIns="180000" rIns="180000" bIns="180000" rtlCol="0">
                <a:noAutofit/>
              </a:bodyPr>
              <a:lstStyle/>
              <a:p>
                <a:pPr algn="just">
                  <a:lnSpc>
                    <a:spcPct val="140000"/>
                  </a:lnSpc>
                  <a:spcAft>
                    <a:spcPts val="600"/>
                  </a:spcAft>
                </a:pPr>
                <a:r>
                  <a:rPr lang="zh-CN" altLang="en-US" sz="1600" dirty="0">
                    <a:solidFill>
                      <a:schemeClr val="tx1">
                        <a:lumMod val="75000"/>
                        <a:lumOff val="25000"/>
                      </a:schemeClr>
                    </a:solidFill>
                  </a:rPr>
                  <a:t>交大点评可以根据不同的分类和筛选条件，帮助用户快速找到符合他们需求的商家和产品。</a:t>
                </a:r>
                <a:endParaRPr kumimoji="1" lang="en-US" altLang="zh-CN" sz="1600" dirty="0">
                  <a:solidFill>
                    <a:schemeClr val="tx1">
                      <a:lumMod val="75000"/>
                      <a:lumOff val="25000"/>
                    </a:schemeClr>
                  </a:solidFill>
                </a:endParaRPr>
              </a:p>
            </p:txBody>
          </p:sp>
          <p:sp>
            <p:nvSpPr>
              <p:cNvPr id="60" name="椭圆 59">
                <a:extLst>
                  <a:ext uri="{FF2B5EF4-FFF2-40B4-BE49-F238E27FC236}">
                    <a16:creationId xmlns:a16="http://schemas.microsoft.com/office/drawing/2014/main" id="{633EA7BE-D90C-473D-83E9-AC5F135ACFB4}"/>
                  </a:ext>
                </a:extLst>
              </p:cNvPr>
              <p:cNvSpPr/>
              <p:nvPr/>
            </p:nvSpPr>
            <p:spPr>
              <a:xfrm>
                <a:off x="4915781" y="1511348"/>
                <a:ext cx="483195" cy="4831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grpSp>
      <p:grpSp>
        <p:nvGrpSpPr>
          <p:cNvPr id="61" name="组合 60">
            <a:extLst>
              <a:ext uri="{FF2B5EF4-FFF2-40B4-BE49-F238E27FC236}">
                <a16:creationId xmlns:a16="http://schemas.microsoft.com/office/drawing/2014/main" id="{90A3C89B-D267-42EC-9702-1BC3F6C4EC05}"/>
              </a:ext>
            </a:extLst>
          </p:cNvPr>
          <p:cNvGrpSpPr/>
          <p:nvPr/>
        </p:nvGrpSpPr>
        <p:grpSpPr>
          <a:xfrm>
            <a:off x="6276020" y="3897890"/>
            <a:ext cx="4903018" cy="2236210"/>
            <a:chOff x="724930" y="1400175"/>
            <a:chExt cx="4903018" cy="2236210"/>
          </a:xfrm>
        </p:grpSpPr>
        <p:sp>
          <p:nvSpPr>
            <p:cNvPr id="62" name="文本框 61">
              <a:extLst>
                <a:ext uri="{FF2B5EF4-FFF2-40B4-BE49-F238E27FC236}">
                  <a16:creationId xmlns:a16="http://schemas.microsoft.com/office/drawing/2014/main" id="{6813204E-D908-4A39-BC29-37F3B1F9CAE1}"/>
                </a:ext>
              </a:extLst>
            </p:cNvPr>
            <p:cNvSpPr txBox="1"/>
            <p:nvPr/>
          </p:nvSpPr>
          <p:spPr>
            <a:xfrm>
              <a:off x="724930" y="1409537"/>
              <a:ext cx="1946715" cy="600075"/>
            </a:xfrm>
            <a:prstGeom prst="rect">
              <a:avLst/>
            </a:prstGeom>
            <a:noFill/>
          </p:spPr>
          <p:txBody>
            <a:bodyPr wrap="square" lIns="0" tIns="0" rIns="0" bIns="0" rtlCol="0" anchor="ctr" anchorCtr="0">
              <a:normAutofit/>
            </a:bodyPr>
            <a:lstStyle/>
            <a:p>
              <a:pPr algn="ctr">
                <a:lnSpc>
                  <a:spcPct val="120000"/>
                </a:lnSpc>
              </a:pPr>
              <a:r>
                <a:rPr kumimoji="1" lang="zh-CN" altLang="en-US" sz="2400" dirty="0">
                  <a:solidFill>
                    <a:schemeClr val="accent2"/>
                  </a:solidFill>
                  <a:latin typeface="+mn-ea"/>
                </a:rPr>
                <a:t>社交化</a:t>
              </a:r>
            </a:p>
          </p:txBody>
        </p:sp>
        <p:grpSp>
          <p:nvGrpSpPr>
            <p:cNvPr id="63" name="组合 62">
              <a:extLst>
                <a:ext uri="{FF2B5EF4-FFF2-40B4-BE49-F238E27FC236}">
                  <a16:creationId xmlns:a16="http://schemas.microsoft.com/office/drawing/2014/main" id="{6B21D52F-182A-432E-A173-DE871969BB07}"/>
                </a:ext>
              </a:extLst>
            </p:cNvPr>
            <p:cNvGrpSpPr/>
            <p:nvPr/>
          </p:nvGrpSpPr>
          <p:grpSpPr>
            <a:xfrm>
              <a:off x="1037693" y="1400175"/>
              <a:ext cx="4590255" cy="2236210"/>
              <a:chOff x="1037693" y="1400175"/>
              <a:chExt cx="4590255" cy="2236210"/>
            </a:xfrm>
          </p:grpSpPr>
          <p:sp>
            <p:nvSpPr>
              <p:cNvPr id="64" name="矩形 63">
                <a:extLst>
                  <a:ext uri="{FF2B5EF4-FFF2-40B4-BE49-F238E27FC236}">
                    <a16:creationId xmlns:a16="http://schemas.microsoft.com/office/drawing/2014/main" id="{31EBE750-C6A2-4F05-A181-BD0305B91CDD}"/>
                  </a:ext>
                </a:extLst>
              </p:cNvPr>
              <p:cNvSpPr/>
              <p:nvPr/>
            </p:nvSpPr>
            <p:spPr>
              <a:xfrm>
                <a:off x="1037693" y="1400175"/>
                <a:ext cx="4590255" cy="22362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72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65" name="直线连接符 24">
                <a:extLst>
                  <a:ext uri="{FF2B5EF4-FFF2-40B4-BE49-F238E27FC236}">
                    <a16:creationId xmlns:a16="http://schemas.microsoft.com/office/drawing/2014/main" id="{7422DAA6-2B78-4B2B-8C2A-BFB2323B7160}"/>
                  </a:ext>
                </a:extLst>
              </p:cNvPr>
              <p:cNvCxnSpPr/>
              <p:nvPr/>
            </p:nvCxnSpPr>
            <p:spPr>
              <a:xfrm>
                <a:off x="1287311" y="2025360"/>
                <a:ext cx="47897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60D818BF-AC9F-4918-A9E6-B2C26F0AAA8B}"/>
                  </a:ext>
                </a:extLst>
              </p:cNvPr>
              <p:cNvSpPr txBox="1"/>
              <p:nvPr/>
            </p:nvSpPr>
            <p:spPr>
              <a:xfrm>
                <a:off x="1063093" y="1952836"/>
                <a:ext cx="4546594" cy="1645601"/>
              </a:xfrm>
              <a:prstGeom prst="rect">
                <a:avLst/>
              </a:prstGeom>
              <a:noFill/>
            </p:spPr>
            <p:txBody>
              <a:bodyPr wrap="square" lIns="180000" tIns="180000" rIns="180000" bIns="180000" rtlCol="0">
                <a:noAutofit/>
              </a:bodyPr>
              <a:lstStyle/>
              <a:p>
                <a:pPr algn="just">
                  <a:lnSpc>
                    <a:spcPct val="140000"/>
                  </a:lnSpc>
                  <a:spcAft>
                    <a:spcPts val="600"/>
                  </a:spcAft>
                </a:pPr>
                <a:r>
                  <a:rPr lang="zh-CN" altLang="en-US" sz="1600" dirty="0">
                    <a:solidFill>
                      <a:schemeClr val="tx1">
                        <a:lumMod val="75000"/>
                        <a:lumOff val="25000"/>
                      </a:schemeClr>
                    </a:solidFill>
                  </a:rPr>
                  <a:t>同学们可以在交大点评上关注其他用户、收藏商家、分享评价等，从而建立社交关系和拓展社交圈。</a:t>
                </a:r>
                <a:endParaRPr kumimoji="1" lang="en-US" altLang="zh-CN" sz="1600" dirty="0">
                  <a:solidFill>
                    <a:schemeClr val="tx1">
                      <a:lumMod val="75000"/>
                      <a:lumOff val="25000"/>
                    </a:schemeClr>
                  </a:solidFill>
                </a:endParaRPr>
              </a:p>
            </p:txBody>
          </p:sp>
          <p:sp>
            <p:nvSpPr>
              <p:cNvPr id="67" name="椭圆 66">
                <a:extLst>
                  <a:ext uri="{FF2B5EF4-FFF2-40B4-BE49-F238E27FC236}">
                    <a16:creationId xmlns:a16="http://schemas.microsoft.com/office/drawing/2014/main" id="{69369FDD-3547-4857-9780-D157B6FC85EF}"/>
                  </a:ext>
                </a:extLst>
              </p:cNvPr>
              <p:cNvSpPr/>
              <p:nvPr/>
            </p:nvSpPr>
            <p:spPr>
              <a:xfrm>
                <a:off x="4915781" y="1511348"/>
                <a:ext cx="483195" cy="4831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grpSp>
      </p:grpSp>
    </p:spTree>
    <p:extLst>
      <p:ext uri="{BB962C8B-B14F-4D97-AF65-F5344CB8AC3E}">
        <p14:creationId xmlns:p14="http://schemas.microsoft.com/office/powerpoint/2010/main" val="3250483615"/>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500" fill="hold"/>
                                        <p:tgtEl>
                                          <p:spTgt spid="47"/>
                                        </p:tgtEl>
                                        <p:attrNameLst>
                                          <p:attrName>ppt_w</p:attrName>
                                        </p:attrNameLst>
                                      </p:cBhvr>
                                      <p:tavLst>
                                        <p:tav tm="0">
                                          <p:val>
                                            <p:fltVal val="0"/>
                                          </p:val>
                                        </p:tav>
                                        <p:tav tm="100000">
                                          <p:val>
                                            <p:strVal val="#ppt_w"/>
                                          </p:val>
                                        </p:tav>
                                      </p:tavLst>
                                    </p:anim>
                                    <p:anim calcmode="lin" valueType="num">
                                      <p:cBhvr>
                                        <p:cTn id="20" dur="500" fill="hold"/>
                                        <p:tgtEl>
                                          <p:spTgt spid="47"/>
                                        </p:tgtEl>
                                        <p:attrNameLst>
                                          <p:attrName>ppt_h</p:attrName>
                                        </p:attrNameLst>
                                      </p:cBhvr>
                                      <p:tavLst>
                                        <p:tav tm="0">
                                          <p:val>
                                            <p:fltVal val="0"/>
                                          </p:val>
                                        </p:tav>
                                        <p:tav tm="100000">
                                          <p:val>
                                            <p:strVal val="#ppt_h"/>
                                          </p:val>
                                        </p:tav>
                                      </p:tavLst>
                                    </p:anim>
                                    <p:animEffect transition="in" filter="fade">
                                      <p:cBhvr>
                                        <p:cTn id="21" dur="500"/>
                                        <p:tgtEl>
                                          <p:spTgt spid="4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p:cTn id="25" dur="500" fill="hold"/>
                                        <p:tgtEl>
                                          <p:spTgt spid="61"/>
                                        </p:tgtEl>
                                        <p:attrNameLst>
                                          <p:attrName>ppt_w</p:attrName>
                                        </p:attrNameLst>
                                      </p:cBhvr>
                                      <p:tavLst>
                                        <p:tav tm="0">
                                          <p:val>
                                            <p:fltVal val="0"/>
                                          </p:val>
                                        </p:tav>
                                        <p:tav tm="100000">
                                          <p:val>
                                            <p:strVal val="#ppt_w"/>
                                          </p:val>
                                        </p:tav>
                                      </p:tavLst>
                                    </p:anim>
                                    <p:anim calcmode="lin" valueType="num">
                                      <p:cBhvr>
                                        <p:cTn id="26" dur="500" fill="hold"/>
                                        <p:tgtEl>
                                          <p:spTgt spid="61"/>
                                        </p:tgtEl>
                                        <p:attrNameLst>
                                          <p:attrName>ppt_h</p:attrName>
                                        </p:attrNameLst>
                                      </p:cBhvr>
                                      <p:tavLst>
                                        <p:tav tm="0">
                                          <p:val>
                                            <p:fltVal val="0"/>
                                          </p:val>
                                        </p:tav>
                                        <p:tav tm="100000">
                                          <p:val>
                                            <p:strVal val="#ppt_h"/>
                                          </p:val>
                                        </p:tav>
                                      </p:tavLst>
                                    </p:anim>
                                    <p:animEffect transition="in" filter="fade">
                                      <p:cBhvr>
                                        <p:cTn id="2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A4CED97C-E169-41CB-8B0E-8BD261AA9F1E}"/>
              </a:ext>
            </a:extLst>
          </p:cNvPr>
          <p:cNvSpPr txBox="1">
            <a:spLocks/>
          </p:cNvSpPr>
          <p:nvPr/>
        </p:nvSpPr>
        <p:spPr>
          <a:xfrm>
            <a:off x="803275" y="393486"/>
            <a:ext cx="8970989" cy="663575"/>
          </a:xfrm>
          <a:prstGeom prst="rect">
            <a:avLst/>
          </a:prstGeom>
        </p:spPr>
        <p:txBody>
          <a:bodyPr/>
          <a:lstStyle>
            <a:defPPr>
              <a:defRPr lang="zh-CN"/>
            </a:defPPr>
            <a:lvl1pPr>
              <a:lnSpc>
                <a:spcPct val="90000"/>
              </a:lnSpc>
              <a:spcBef>
                <a:spcPct val="0"/>
              </a:spcBef>
              <a:buNone/>
              <a:defRPr kumimoji="1" sz="4400">
                <a:solidFill>
                  <a:schemeClr val="accent2"/>
                </a:solidFill>
                <a:latin typeface="+mj-lt"/>
                <a:ea typeface="+mj-ea"/>
                <a:cs typeface="+mj-cs"/>
              </a:defRPr>
            </a:lvl1pPr>
          </a:lstStyle>
          <a:p>
            <a:r>
              <a:rPr lang="zh-CN" altLang="en-US" dirty="0"/>
              <a:t>主要的竞争对手</a:t>
            </a:r>
          </a:p>
        </p:txBody>
      </p:sp>
      <p:grpSp>
        <p:nvGrpSpPr>
          <p:cNvPr id="29" name="组合 28">
            <a:extLst>
              <a:ext uri="{FF2B5EF4-FFF2-40B4-BE49-F238E27FC236}">
                <a16:creationId xmlns:a16="http://schemas.microsoft.com/office/drawing/2014/main" id="{34421C34-00C2-4678-827E-39302AF03D51}"/>
              </a:ext>
            </a:extLst>
          </p:cNvPr>
          <p:cNvGrpSpPr/>
          <p:nvPr/>
        </p:nvGrpSpPr>
        <p:grpSpPr>
          <a:xfrm>
            <a:off x="4162450" y="2929541"/>
            <a:ext cx="3427889" cy="3206735"/>
            <a:chOff x="4162450" y="2092948"/>
            <a:chExt cx="3427889" cy="3206735"/>
          </a:xfrm>
        </p:grpSpPr>
        <p:sp>
          <p:nvSpPr>
            <p:cNvPr id="6" name="椭圆 5">
              <a:extLst>
                <a:ext uri="{FF2B5EF4-FFF2-40B4-BE49-F238E27FC236}">
                  <a16:creationId xmlns:a16="http://schemas.microsoft.com/office/drawing/2014/main" id="{273C15E6-4F88-4DAD-BFC5-B1B891A84B79}"/>
                </a:ext>
              </a:extLst>
            </p:cNvPr>
            <p:cNvSpPr/>
            <p:nvPr/>
          </p:nvSpPr>
          <p:spPr>
            <a:xfrm rot="1800000">
              <a:off x="5043792" y="2092948"/>
              <a:ext cx="1708682" cy="170868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3" name="文本框 12">
              <a:extLst>
                <a:ext uri="{FF2B5EF4-FFF2-40B4-BE49-F238E27FC236}">
                  <a16:creationId xmlns:a16="http://schemas.microsoft.com/office/drawing/2014/main" id="{83BEFC76-B16F-4AD5-AE0A-0747A9406663}"/>
                </a:ext>
              </a:extLst>
            </p:cNvPr>
            <p:cNvSpPr txBox="1"/>
            <p:nvPr/>
          </p:nvSpPr>
          <p:spPr>
            <a:xfrm>
              <a:off x="5068400" y="2591688"/>
              <a:ext cx="1659467" cy="711200"/>
            </a:xfrm>
            <a:prstGeom prst="rect">
              <a:avLst/>
            </a:prstGeom>
            <a:noFill/>
          </p:spPr>
          <p:txBody>
            <a:bodyPr wrap="square" lIns="180000" tIns="180000" rIns="180000" bIns="180000" rtlCol="0" anchor="ctr" anchorCtr="0">
              <a:noAutofit/>
            </a:bodyPr>
            <a:lstStyle/>
            <a:p>
              <a:pPr algn="ctr">
                <a:lnSpc>
                  <a:spcPct val="120000"/>
                </a:lnSpc>
              </a:pPr>
              <a:r>
                <a:rPr kumimoji="1" lang="zh-CN" altLang="en-US" sz="2400" dirty="0">
                  <a:solidFill>
                    <a:schemeClr val="accent2"/>
                  </a:solidFill>
                </a:rPr>
                <a:t>百度糯米</a:t>
              </a:r>
            </a:p>
          </p:txBody>
        </p:sp>
        <p:sp>
          <p:nvSpPr>
            <p:cNvPr id="8" name="椭圆 7">
              <a:extLst>
                <a:ext uri="{FF2B5EF4-FFF2-40B4-BE49-F238E27FC236}">
                  <a16:creationId xmlns:a16="http://schemas.microsoft.com/office/drawing/2014/main" id="{1AC3A5C7-CD9A-4B22-9D12-2B1A93999B92}"/>
                </a:ext>
              </a:extLst>
            </p:cNvPr>
            <p:cNvSpPr/>
            <p:nvPr/>
          </p:nvSpPr>
          <p:spPr>
            <a:xfrm rot="1800000">
              <a:off x="4162450" y="3570261"/>
              <a:ext cx="1708682" cy="170868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4" name="文本框 13">
              <a:extLst>
                <a:ext uri="{FF2B5EF4-FFF2-40B4-BE49-F238E27FC236}">
                  <a16:creationId xmlns:a16="http://schemas.microsoft.com/office/drawing/2014/main" id="{8D597DF5-45A9-4D65-BF3E-C7FD842B5433}"/>
                </a:ext>
              </a:extLst>
            </p:cNvPr>
            <p:cNvSpPr txBox="1"/>
            <p:nvPr/>
          </p:nvSpPr>
          <p:spPr>
            <a:xfrm>
              <a:off x="4187058" y="4069001"/>
              <a:ext cx="1659467" cy="711200"/>
            </a:xfrm>
            <a:prstGeom prst="rect">
              <a:avLst/>
            </a:prstGeom>
            <a:noFill/>
          </p:spPr>
          <p:txBody>
            <a:bodyPr wrap="square" lIns="180000" tIns="180000" rIns="180000" bIns="180000" rtlCol="0" anchor="ctr" anchorCtr="0">
              <a:noAutofit/>
            </a:bodyPr>
            <a:lstStyle/>
            <a:p>
              <a:pPr algn="ctr">
                <a:lnSpc>
                  <a:spcPct val="120000"/>
                </a:lnSpc>
              </a:pPr>
              <a:r>
                <a:rPr kumimoji="1" lang="zh-CN" altLang="en-US" sz="2400" dirty="0">
                  <a:solidFill>
                    <a:schemeClr val="accent2"/>
                  </a:solidFill>
                </a:rPr>
                <a:t>大众点评</a:t>
              </a:r>
            </a:p>
          </p:txBody>
        </p:sp>
        <p:sp>
          <p:nvSpPr>
            <p:cNvPr id="7" name="椭圆 6">
              <a:extLst>
                <a:ext uri="{FF2B5EF4-FFF2-40B4-BE49-F238E27FC236}">
                  <a16:creationId xmlns:a16="http://schemas.microsoft.com/office/drawing/2014/main" id="{E8E0E6CB-32CE-4A04-9352-27E228A4766B}"/>
                </a:ext>
              </a:extLst>
            </p:cNvPr>
            <p:cNvSpPr/>
            <p:nvPr/>
          </p:nvSpPr>
          <p:spPr>
            <a:xfrm rot="1800000">
              <a:off x="5881657" y="3591003"/>
              <a:ext cx="1708682" cy="170868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5" name="文本框 14">
              <a:extLst>
                <a:ext uri="{FF2B5EF4-FFF2-40B4-BE49-F238E27FC236}">
                  <a16:creationId xmlns:a16="http://schemas.microsoft.com/office/drawing/2014/main" id="{95E968B6-5B93-441F-B43E-8E767061A510}"/>
                </a:ext>
              </a:extLst>
            </p:cNvPr>
            <p:cNvSpPr txBox="1"/>
            <p:nvPr/>
          </p:nvSpPr>
          <p:spPr>
            <a:xfrm>
              <a:off x="5906265" y="4089743"/>
              <a:ext cx="1659467" cy="711200"/>
            </a:xfrm>
            <a:prstGeom prst="rect">
              <a:avLst/>
            </a:prstGeom>
            <a:noFill/>
          </p:spPr>
          <p:txBody>
            <a:bodyPr wrap="square" lIns="180000" tIns="180000" rIns="180000" bIns="180000" rtlCol="0" anchor="ctr" anchorCtr="0">
              <a:noAutofit/>
            </a:bodyPr>
            <a:lstStyle/>
            <a:p>
              <a:pPr algn="ctr">
                <a:lnSpc>
                  <a:spcPct val="120000"/>
                </a:lnSpc>
              </a:pPr>
              <a:r>
                <a:rPr kumimoji="1" lang="zh-CN" altLang="en-US" sz="2400" dirty="0">
                  <a:solidFill>
                    <a:schemeClr val="accent2"/>
                  </a:solidFill>
                </a:rPr>
                <a:t>飞猪</a:t>
              </a:r>
            </a:p>
          </p:txBody>
        </p:sp>
      </p:grpSp>
      <p:cxnSp>
        <p:nvCxnSpPr>
          <p:cNvPr id="19" name="直接连接符 18">
            <a:extLst>
              <a:ext uri="{FF2B5EF4-FFF2-40B4-BE49-F238E27FC236}">
                <a16:creationId xmlns:a16="http://schemas.microsoft.com/office/drawing/2014/main" id="{E8006221-D110-43E7-9E76-2A67C1C2DB71}"/>
              </a:ext>
            </a:extLst>
          </p:cNvPr>
          <p:cNvCxnSpPr/>
          <p:nvPr/>
        </p:nvCxnSpPr>
        <p:spPr>
          <a:xfrm>
            <a:off x="-66346" y="1016732"/>
            <a:ext cx="1232469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文本占位符 2">
            <a:extLst>
              <a:ext uri="{FF2B5EF4-FFF2-40B4-BE49-F238E27FC236}">
                <a16:creationId xmlns:a16="http://schemas.microsoft.com/office/drawing/2014/main" id="{8317323C-FA48-4D49-AB09-D39324845A4E}"/>
              </a:ext>
            </a:extLst>
          </p:cNvPr>
          <p:cNvSpPr txBox="1">
            <a:spLocks/>
          </p:cNvSpPr>
          <p:nvPr/>
        </p:nvSpPr>
        <p:spPr>
          <a:xfrm>
            <a:off x="2600928" y="1639979"/>
            <a:ext cx="6990145" cy="831190"/>
          </a:xfrm>
          <a:prstGeom prst="rect">
            <a:avLst/>
          </a:prstGeom>
        </p:spPr>
        <p:txBody>
          <a:bodyPr vert="horz" wrap="square" lIns="180000" tIns="45720" rIns="18000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spcAft>
                <a:spcPts val="600"/>
              </a:spcAft>
              <a:buClr>
                <a:schemeClr val="accent2"/>
              </a:buClr>
              <a:buNone/>
            </a:pPr>
            <a:r>
              <a:rPr lang="zh-CN" altLang="en-US" sz="1800" dirty="0">
                <a:solidFill>
                  <a:schemeClr val="tx1">
                    <a:lumMod val="75000"/>
                    <a:lumOff val="25000"/>
                  </a:schemeClr>
                </a:solidFill>
              </a:rPr>
              <a:t>百度糯米的优势在于其与百度搜索的紧密结合，可以通过搜索引擎推广和引流；缺点在于其市场份额和品牌知名度较低。</a:t>
            </a:r>
            <a:endParaRPr kumimoji="1" lang="en-US" altLang="zh-CN" sz="1800" dirty="0">
              <a:solidFill>
                <a:schemeClr val="tx1">
                  <a:lumMod val="75000"/>
                  <a:lumOff val="25000"/>
                </a:schemeClr>
              </a:solidFill>
            </a:endParaRPr>
          </a:p>
        </p:txBody>
      </p:sp>
      <p:sp>
        <p:nvSpPr>
          <p:cNvPr id="21" name="文本占位符 2">
            <a:extLst>
              <a:ext uri="{FF2B5EF4-FFF2-40B4-BE49-F238E27FC236}">
                <a16:creationId xmlns:a16="http://schemas.microsoft.com/office/drawing/2014/main" id="{73C8048B-2B27-4487-8E3A-597603023259}"/>
              </a:ext>
            </a:extLst>
          </p:cNvPr>
          <p:cNvSpPr txBox="1">
            <a:spLocks/>
          </p:cNvSpPr>
          <p:nvPr/>
        </p:nvSpPr>
        <p:spPr>
          <a:xfrm>
            <a:off x="835465" y="3669261"/>
            <a:ext cx="3351436" cy="1848711"/>
          </a:xfrm>
          <a:prstGeom prst="rect">
            <a:avLst/>
          </a:prstGeom>
        </p:spPr>
        <p:txBody>
          <a:bodyPr vert="horz" wrap="square" lIns="180000" tIns="45720" rIns="180000" bIns="45720" rtlCol="0">
            <a:spAutoFit/>
          </a:bodyPr>
          <a:lstStyle>
            <a:defPPr>
              <a:defRPr lang="zh-CN"/>
            </a:defPPr>
            <a:lvl1pPr indent="0" algn="ctr">
              <a:lnSpc>
                <a:spcPct val="140000"/>
              </a:lnSpc>
              <a:spcBef>
                <a:spcPts val="1000"/>
              </a:spcBef>
              <a:spcAft>
                <a:spcPts val="600"/>
              </a:spcAft>
              <a:buClr>
                <a:schemeClr val="accent2"/>
              </a:buClr>
              <a:buFont typeface="Arial" panose="020B0604020202020204" pitchFamily="34" charset="0"/>
              <a:buNone/>
              <a:defRPr sz="1600">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zh-CN" sz="1800" dirty="0"/>
              <a:t>优势在于其品牌知名度和市场份额较大，且涉足的领域较多；</a:t>
            </a:r>
            <a:endParaRPr lang="en-US" altLang="zh-CN" sz="1800" dirty="0"/>
          </a:p>
          <a:p>
            <a:r>
              <a:rPr lang="zh-CN" altLang="zh-CN" sz="1800" dirty="0"/>
              <a:t>缺点在于其服务品质不稳定，存在一定的差评率。</a:t>
            </a:r>
            <a:endParaRPr lang="en-US" altLang="zh-CN" sz="1800" dirty="0"/>
          </a:p>
        </p:txBody>
      </p:sp>
      <p:sp>
        <p:nvSpPr>
          <p:cNvPr id="30" name="文本占位符 2">
            <a:extLst>
              <a:ext uri="{FF2B5EF4-FFF2-40B4-BE49-F238E27FC236}">
                <a16:creationId xmlns:a16="http://schemas.microsoft.com/office/drawing/2014/main" id="{0E59020C-E399-48AC-8A05-6BFC03C098B2}"/>
              </a:ext>
            </a:extLst>
          </p:cNvPr>
          <p:cNvSpPr txBox="1">
            <a:spLocks/>
          </p:cNvSpPr>
          <p:nvPr/>
        </p:nvSpPr>
        <p:spPr>
          <a:xfrm>
            <a:off x="8005099" y="3669261"/>
            <a:ext cx="3351436" cy="2624308"/>
          </a:xfrm>
          <a:prstGeom prst="rect">
            <a:avLst/>
          </a:prstGeom>
        </p:spPr>
        <p:txBody>
          <a:bodyPr vert="horz" wrap="square" lIns="180000" tIns="45720" rIns="180000" bIns="45720" rtlCol="0">
            <a:spAutoFit/>
          </a:bodyPr>
          <a:lstStyle>
            <a:defPPr>
              <a:defRPr lang="zh-CN"/>
            </a:defPPr>
            <a:lvl1pPr indent="0" algn="ctr">
              <a:lnSpc>
                <a:spcPct val="140000"/>
              </a:lnSpc>
              <a:spcBef>
                <a:spcPts val="1000"/>
              </a:spcBef>
              <a:spcAft>
                <a:spcPts val="600"/>
              </a:spcAft>
              <a:buClr>
                <a:schemeClr val="accent2"/>
              </a:buClr>
              <a:buFont typeface="Arial" panose="020B0604020202020204" pitchFamily="34" charset="0"/>
              <a:buNone/>
              <a:defRPr sz="1600">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dirty="0"/>
              <a:t>优势在于其阿里巴巴的品牌背景和技术实力，可以借助阿里的生态体系做大做强；</a:t>
            </a:r>
            <a:endParaRPr lang="en-US" altLang="zh-CN" sz="1800" dirty="0"/>
          </a:p>
          <a:p>
            <a:r>
              <a:rPr lang="zh-CN" altLang="en-US" sz="1800" dirty="0"/>
              <a:t>缺点在于其与本地生活服务的关联性不够强，竞争力相对较弱。</a:t>
            </a:r>
            <a:endParaRPr lang="en-US" altLang="zh-CN" sz="1800" dirty="0"/>
          </a:p>
        </p:txBody>
      </p:sp>
    </p:spTree>
    <p:extLst>
      <p:ext uri="{BB962C8B-B14F-4D97-AF65-F5344CB8AC3E}">
        <p14:creationId xmlns:p14="http://schemas.microsoft.com/office/powerpoint/2010/main" val="1563732903"/>
      </p:ext>
    </p:extLst>
  </p:cSld>
  <p:clrMapOvr>
    <a:masterClrMapping/>
  </p:clrMapOvr>
  <mc:AlternateContent xmlns:mc="http://schemas.openxmlformats.org/markup-compatibility/2006" xmlns:p14="http://schemas.microsoft.com/office/powerpoint/2010/main">
    <mc:Choice Requires="p14">
      <p:transition spd="slow" p14:dur="2000" advTm="3000">
        <p:blinds/>
      </p:transition>
    </mc:Choice>
    <mc:Fallback xmlns="">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outVertical)">
                                      <p:cBhvr>
                                        <p:cTn id="13" dur="500"/>
                                        <p:tgtEl>
                                          <p:spTgt spid="20"/>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outVertical)">
                                      <p:cBhvr>
                                        <p:cTn id="17" dur="500"/>
                                        <p:tgtEl>
                                          <p:spTgt spid="21"/>
                                        </p:tgtEl>
                                      </p:cBhvr>
                                    </p:animEffect>
                                  </p:childTnLst>
                                </p:cTn>
                              </p:par>
                            </p:childTnLst>
                          </p:cTn>
                        </p:par>
                        <p:par>
                          <p:cTn id="18" fill="hold">
                            <p:stCondLst>
                              <p:cond delay="1500"/>
                            </p:stCondLst>
                            <p:childTnLst>
                              <p:par>
                                <p:cTn id="19" presetID="16" presetClass="entr" presetSubtype="37"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arn(outVertical)">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5.2.5"/>
</p:tagLst>
</file>

<file path=ppt/tags/tag100.xml><?xml version="1.0" encoding="utf-8"?>
<p:tagLst xmlns:a="http://schemas.openxmlformats.org/drawingml/2006/main" xmlns:r="http://schemas.openxmlformats.org/officeDocument/2006/relationships" xmlns:p="http://schemas.openxmlformats.org/presentationml/2006/main">
  <p:tag name="PA" val="v5.2.5"/>
</p:tagLst>
</file>

<file path=ppt/tags/tag101.xml><?xml version="1.0" encoding="utf-8"?>
<p:tagLst xmlns:a="http://schemas.openxmlformats.org/drawingml/2006/main" xmlns:r="http://schemas.openxmlformats.org/officeDocument/2006/relationships" xmlns:p="http://schemas.openxmlformats.org/presentationml/2006/main">
  <p:tag name="PA" val="v5.2.5"/>
</p:tagLst>
</file>

<file path=ppt/tags/tag102.xml><?xml version="1.0" encoding="utf-8"?>
<p:tagLst xmlns:a="http://schemas.openxmlformats.org/drawingml/2006/main" xmlns:r="http://schemas.openxmlformats.org/officeDocument/2006/relationships" xmlns:p="http://schemas.openxmlformats.org/presentationml/2006/main">
  <p:tag name="PA" val="v5.2.5"/>
</p:tagLst>
</file>

<file path=ppt/tags/tag103.xml><?xml version="1.0" encoding="utf-8"?>
<p:tagLst xmlns:a="http://schemas.openxmlformats.org/drawingml/2006/main" xmlns:r="http://schemas.openxmlformats.org/officeDocument/2006/relationships" xmlns:p="http://schemas.openxmlformats.org/presentationml/2006/main">
  <p:tag name="PA" val="v5.2.5"/>
</p:tagLst>
</file>

<file path=ppt/tags/tag104.xml><?xml version="1.0" encoding="utf-8"?>
<p:tagLst xmlns:a="http://schemas.openxmlformats.org/drawingml/2006/main" xmlns:r="http://schemas.openxmlformats.org/officeDocument/2006/relationships" xmlns:p="http://schemas.openxmlformats.org/presentationml/2006/main">
  <p:tag name="PA" val="v5.2.5"/>
</p:tagLst>
</file>

<file path=ppt/tags/tag105.xml><?xml version="1.0" encoding="utf-8"?>
<p:tagLst xmlns:a="http://schemas.openxmlformats.org/drawingml/2006/main" xmlns:r="http://schemas.openxmlformats.org/officeDocument/2006/relationships" xmlns:p="http://schemas.openxmlformats.org/presentationml/2006/main">
  <p:tag name="PA" val="v5.2.5"/>
</p:tagLst>
</file>

<file path=ppt/tags/tag106.xml><?xml version="1.0" encoding="utf-8"?>
<p:tagLst xmlns:a="http://schemas.openxmlformats.org/drawingml/2006/main" xmlns:r="http://schemas.openxmlformats.org/officeDocument/2006/relationships" xmlns:p="http://schemas.openxmlformats.org/presentationml/2006/main">
  <p:tag name="PA" val="v5.2.5"/>
</p:tagLst>
</file>

<file path=ppt/tags/tag107.xml><?xml version="1.0" encoding="utf-8"?>
<p:tagLst xmlns:a="http://schemas.openxmlformats.org/drawingml/2006/main" xmlns:r="http://schemas.openxmlformats.org/officeDocument/2006/relationships" xmlns:p="http://schemas.openxmlformats.org/presentationml/2006/main">
  <p:tag name="PA" val="v5.2.5"/>
</p:tagLst>
</file>

<file path=ppt/tags/tag108.xml><?xml version="1.0" encoding="utf-8"?>
<p:tagLst xmlns:a="http://schemas.openxmlformats.org/drawingml/2006/main" xmlns:r="http://schemas.openxmlformats.org/officeDocument/2006/relationships" xmlns:p="http://schemas.openxmlformats.org/presentationml/2006/main">
  <p:tag name="PA" val="v5.2.5"/>
</p:tagLst>
</file>

<file path=ppt/tags/tag109.xml><?xml version="1.0" encoding="utf-8"?>
<p:tagLst xmlns:a="http://schemas.openxmlformats.org/drawingml/2006/main" xmlns:r="http://schemas.openxmlformats.org/officeDocument/2006/relationships" xmlns:p="http://schemas.openxmlformats.org/presentationml/2006/main">
  <p:tag name="PA" val="v5.2.5"/>
</p:tagLst>
</file>

<file path=ppt/tags/tag11.xml><?xml version="1.0" encoding="utf-8"?>
<p:tagLst xmlns:a="http://schemas.openxmlformats.org/drawingml/2006/main" xmlns:r="http://schemas.openxmlformats.org/officeDocument/2006/relationships" xmlns:p="http://schemas.openxmlformats.org/presentationml/2006/main">
  <p:tag name="PA" val="v5.2.5"/>
</p:tagLst>
</file>

<file path=ppt/tags/tag110.xml><?xml version="1.0" encoding="utf-8"?>
<p:tagLst xmlns:a="http://schemas.openxmlformats.org/drawingml/2006/main" xmlns:r="http://schemas.openxmlformats.org/officeDocument/2006/relationships" xmlns:p="http://schemas.openxmlformats.org/presentationml/2006/main">
  <p:tag name="PA" val="v5.2.5"/>
</p:tagLst>
</file>

<file path=ppt/tags/tag111.xml><?xml version="1.0" encoding="utf-8"?>
<p:tagLst xmlns:a="http://schemas.openxmlformats.org/drawingml/2006/main" xmlns:r="http://schemas.openxmlformats.org/officeDocument/2006/relationships" xmlns:p="http://schemas.openxmlformats.org/presentationml/2006/main">
  <p:tag name="PA" val="v5.2.5"/>
</p:tagLst>
</file>

<file path=ppt/tags/tag112.xml><?xml version="1.0" encoding="utf-8"?>
<p:tagLst xmlns:a="http://schemas.openxmlformats.org/drawingml/2006/main" xmlns:r="http://schemas.openxmlformats.org/officeDocument/2006/relationships" xmlns:p="http://schemas.openxmlformats.org/presentationml/2006/main">
  <p:tag name="PA" val="v5.2.5"/>
</p:tagLst>
</file>

<file path=ppt/tags/tag113.xml><?xml version="1.0" encoding="utf-8"?>
<p:tagLst xmlns:a="http://schemas.openxmlformats.org/drawingml/2006/main" xmlns:r="http://schemas.openxmlformats.org/officeDocument/2006/relationships" xmlns:p="http://schemas.openxmlformats.org/presentationml/2006/main">
  <p:tag name="PA" val="v5.2.5"/>
</p:tagLst>
</file>

<file path=ppt/tags/tag114.xml><?xml version="1.0" encoding="utf-8"?>
<p:tagLst xmlns:a="http://schemas.openxmlformats.org/drawingml/2006/main" xmlns:r="http://schemas.openxmlformats.org/officeDocument/2006/relationships" xmlns:p="http://schemas.openxmlformats.org/presentationml/2006/main">
  <p:tag name="PA" val="v5.2.5"/>
</p:tagLst>
</file>

<file path=ppt/tags/tag115.xml><?xml version="1.0" encoding="utf-8"?>
<p:tagLst xmlns:a="http://schemas.openxmlformats.org/drawingml/2006/main" xmlns:r="http://schemas.openxmlformats.org/officeDocument/2006/relationships" xmlns:p="http://schemas.openxmlformats.org/presentationml/2006/main">
  <p:tag name="PA" val="v5.2.5"/>
</p:tagLst>
</file>

<file path=ppt/tags/tag116.xml><?xml version="1.0" encoding="utf-8"?>
<p:tagLst xmlns:a="http://schemas.openxmlformats.org/drawingml/2006/main" xmlns:r="http://schemas.openxmlformats.org/officeDocument/2006/relationships" xmlns:p="http://schemas.openxmlformats.org/presentationml/2006/main">
  <p:tag name="PA" val="v5.2.5"/>
</p:tagLst>
</file>

<file path=ppt/tags/tag117.xml><?xml version="1.0" encoding="utf-8"?>
<p:tagLst xmlns:a="http://schemas.openxmlformats.org/drawingml/2006/main" xmlns:r="http://schemas.openxmlformats.org/officeDocument/2006/relationships" xmlns:p="http://schemas.openxmlformats.org/presentationml/2006/main">
  <p:tag name="PA" val="v5.2.5"/>
</p:tagLst>
</file>

<file path=ppt/tags/tag118.xml><?xml version="1.0" encoding="utf-8"?>
<p:tagLst xmlns:a="http://schemas.openxmlformats.org/drawingml/2006/main" xmlns:r="http://schemas.openxmlformats.org/officeDocument/2006/relationships" xmlns:p="http://schemas.openxmlformats.org/presentationml/2006/main">
  <p:tag name="PA" val="v5.2.5"/>
</p:tagLst>
</file>

<file path=ppt/tags/tag119.xml><?xml version="1.0" encoding="utf-8"?>
<p:tagLst xmlns:a="http://schemas.openxmlformats.org/drawingml/2006/main" xmlns:r="http://schemas.openxmlformats.org/officeDocument/2006/relationships" xmlns:p="http://schemas.openxmlformats.org/presentationml/2006/main">
  <p:tag name="PA" val="v5.2.5"/>
</p:tagLst>
</file>

<file path=ppt/tags/tag12.xml><?xml version="1.0" encoding="utf-8"?>
<p:tagLst xmlns:a="http://schemas.openxmlformats.org/drawingml/2006/main" xmlns:r="http://schemas.openxmlformats.org/officeDocument/2006/relationships" xmlns:p="http://schemas.openxmlformats.org/presentationml/2006/main">
  <p:tag name="PA" val="v5.2.5"/>
</p:tagLst>
</file>

<file path=ppt/tags/tag120.xml><?xml version="1.0" encoding="utf-8"?>
<p:tagLst xmlns:a="http://schemas.openxmlformats.org/drawingml/2006/main" xmlns:r="http://schemas.openxmlformats.org/officeDocument/2006/relationships" xmlns:p="http://schemas.openxmlformats.org/presentationml/2006/main">
  <p:tag name="PA" val="v5.2.5"/>
</p:tagLst>
</file>

<file path=ppt/tags/tag121.xml><?xml version="1.0" encoding="utf-8"?>
<p:tagLst xmlns:a="http://schemas.openxmlformats.org/drawingml/2006/main" xmlns:r="http://schemas.openxmlformats.org/officeDocument/2006/relationships" xmlns:p="http://schemas.openxmlformats.org/presentationml/2006/main">
  <p:tag name="PA" val="v5.2.5"/>
</p:tagLst>
</file>

<file path=ppt/tags/tag122.xml><?xml version="1.0" encoding="utf-8"?>
<p:tagLst xmlns:a="http://schemas.openxmlformats.org/drawingml/2006/main" xmlns:r="http://schemas.openxmlformats.org/officeDocument/2006/relationships" xmlns:p="http://schemas.openxmlformats.org/presentationml/2006/main">
  <p:tag name="PA" val="v5.2.5"/>
</p:tagLst>
</file>

<file path=ppt/tags/tag13.xml><?xml version="1.0" encoding="utf-8"?>
<p:tagLst xmlns:a="http://schemas.openxmlformats.org/drawingml/2006/main" xmlns:r="http://schemas.openxmlformats.org/officeDocument/2006/relationships" xmlns:p="http://schemas.openxmlformats.org/presentationml/2006/main">
  <p:tag name="PA" val="v5.2.5"/>
</p:tagLst>
</file>

<file path=ppt/tags/tag14.xml><?xml version="1.0" encoding="utf-8"?>
<p:tagLst xmlns:a="http://schemas.openxmlformats.org/drawingml/2006/main" xmlns:r="http://schemas.openxmlformats.org/officeDocument/2006/relationships" xmlns:p="http://schemas.openxmlformats.org/presentationml/2006/main">
  <p:tag name="PA" val="v5.2.5"/>
</p:tagLst>
</file>

<file path=ppt/tags/tag15.xml><?xml version="1.0" encoding="utf-8"?>
<p:tagLst xmlns:a="http://schemas.openxmlformats.org/drawingml/2006/main" xmlns:r="http://schemas.openxmlformats.org/officeDocument/2006/relationships" xmlns:p="http://schemas.openxmlformats.org/presentationml/2006/main">
  <p:tag name="PA" val="v5.2.5"/>
</p:tagLst>
</file>

<file path=ppt/tags/tag16.xml><?xml version="1.0" encoding="utf-8"?>
<p:tagLst xmlns:a="http://schemas.openxmlformats.org/drawingml/2006/main" xmlns:r="http://schemas.openxmlformats.org/officeDocument/2006/relationships" xmlns:p="http://schemas.openxmlformats.org/presentationml/2006/main">
  <p:tag name="PA" val="v5.2.5"/>
</p:tagLst>
</file>

<file path=ppt/tags/tag17.xml><?xml version="1.0" encoding="utf-8"?>
<p:tagLst xmlns:a="http://schemas.openxmlformats.org/drawingml/2006/main" xmlns:r="http://schemas.openxmlformats.org/officeDocument/2006/relationships" xmlns:p="http://schemas.openxmlformats.org/presentationml/2006/main">
  <p:tag name="PA" val="v5.2.5"/>
</p:tagLst>
</file>

<file path=ppt/tags/tag18.xml><?xml version="1.0" encoding="utf-8"?>
<p:tagLst xmlns:a="http://schemas.openxmlformats.org/drawingml/2006/main" xmlns:r="http://schemas.openxmlformats.org/officeDocument/2006/relationships" xmlns:p="http://schemas.openxmlformats.org/presentationml/2006/main">
  <p:tag name="PA" val="v5.2.5"/>
</p:tagLst>
</file>

<file path=ppt/tags/tag19.xml><?xml version="1.0" encoding="utf-8"?>
<p:tagLst xmlns:a="http://schemas.openxmlformats.org/drawingml/2006/main" xmlns:r="http://schemas.openxmlformats.org/officeDocument/2006/relationships" xmlns:p="http://schemas.openxmlformats.org/presentationml/2006/main">
  <p:tag name="PA" val="v5.2.5"/>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ags/tag20.xml><?xml version="1.0" encoding="utf-8"?>
<p:tagLst xmlns:a="http://schemas.openxmlformats.org/drawingml/2006/main" xmlns:r="http://schemas.openxmlformats.org/officeDocument/2006/relationships" xmlns:p="http://schemas.openxmlformats.org/presentationml/2006/main">
  <p:tag name="PA" val="v5.2.5"/>
</p:tagLst>
</file>

<file path=ppt/tags/tag21.xml><?xml version="1.0" encoding="utf-8"?>
<p:tagLst xmlns:a="http://schemas.openxmlformats.org/drawingml/2006/main" xmlns:r="http://schemas.openxmlformats.org/officeDocument/2006/relationships" xmlns:p="http://schemas.openxmlformats.org/presentationml/2006/main">
  <p:tag name="PA" val="v5.2.5"/>
</p:tagLst>
</file>

<file path=ppt/tags/tag22.xml><?xml version="1.0" encoding="utf-8"?>
<p:tagLst xmlns:a="http://schemas.openxmlformats.org/drawingml/2006/main" xmlns:r="http://schemas.openxmlformats.org/officeDocument/2006/relationships" xmlns:p="http://schemas.openxmlformats.org/presentationml/2006/main">
  <p:tag name="PA" val="v5.2.5"/>
</p:tagLst>
</file>

<file path=ppt/tags/tag23.xml><?xml version="1.0" encoding="utf-8"?>
<p:tagLst xmlns:a="http://schemas.openxmlformats.org/drawingml/2006/main" xmlns:r="http://schemas.openxmlformats.org/officeDocument/2006/relationships" xmlns:p="http://schemas.openxmlformats.org/presentationml/2006/main">
  <p:tag name="PA" val="v5.2.5"/>
</p:tagLst>
</file>

<file path=ppt/tags/tag24.xml><?xml version="1.0" encoding="utf-8"?>
<p:tagLst xmlns:a="http://schemas.openxmlformats.org/drawingml/2006/main" xmlns:r="http://schemas.openxmlformats.org/officeDocument/2006/relationships" xmlns:p="http://schemas.openxmlformats.org/presentationml/2006/main">
  <p:tag name="PA" val="v5.2.5"/>
</p:tagLst>
</file>

<file path=ppt/tags/tag25.xml><?xml version="1.0" encoding="utf-8"?>
<p:tagLst xmlns:a="http://schemas.openxmlformats.org/drawingml/2006/main" xmlns:r="http://schemas.openxmlformats.org/officeDocument/2006/relationships" xmlns:p="http://schemas.openxmlformats.org/presentationml/2006/main">
  <p:tag name="PA" val="v5.2.5"/>
</p:tagLst>
</file>

<file path=ppt/tags/tag26.xml><?xml version="1.0" encoding="utf-8"?>
<p:tagLst xmlns:a="http://schemas.openxmlformats.org/drawingml/2006/main" xmlns:r="http://schemas.openxmlformats.org/officeDocument/2006/relationships" xmlns:p="http://schemas.openxmlformats.org/presentationml/2006/main">
  <p:tag name="PA" val="v5.2.5"/>
</p:tagLst>
</file>

<file path=ppt/tags/tag27.xml><?xml version="1.0" encoding="utf-8"?>
<p:tagLst xmlns:a="http://schemas.openxmlformats.org/drawingml/2006/main" xmlns:r="http://schemas.openxmlformats.org/officeDocument/2006/relationships" xmlns:p="http://schemas.openxmlformats.org/presentationml/2006/main">
  <p:tag name="PA" val="v5.2.5"/>
</p:tagLst>
</file>

<file path=ppt/tags/tag28.xml><?xml version="1.0" encoding="utf-8"?>
<p:tagLst xmlns:a="http://schemas.openxmlformats.org/drawingml/2006/main" xmlns:r="http://schemas.openxmlformats.org/officeDocument/2006/relationships" xmlns:p="http://schemas.openxmlformats.org/presentationml/2006/main">
  <p:tag name="PA" val="v5.2.5"/>
</p:tagLst>
</file>

<file path=ppt/tags/tag29.xml><?xml version="1.0" encoding="utf-8"?>
<p:tagLst xmlns:a="http://schemas.openxmlformats.org/drawingml/2006/main" xmlns:r="http://schemas.openxmlformats.org/officeDocument/2006/relationships" xmlns:p="http://schemas.openxmlformats.org/presentationml/2006/main">
  <p:tag name="PA" val="v5.2.5"/>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30.xml><?xml version="1.0" encoding="utf-8"?>
<p:tagLst xmlns:a="http://schemas.openxmlformats.org/drawingml/2006/main" xmlns:r="http://schemas.openxmlformats.org/officeDocument/2006/relationships" xmlns:p="http://schemas.openxmlformats.org/presentationml/2006/main">
  <p:tag name="PA" val="v5.2.5"/>
</p:tagLst>
</file>

<file path=ppt/tags/tag31.xml><?xml version="1.0" encoding="utf-8"?>
<p:tagLst xmlns:a="http://schemas.openxmlformats.org/drawingml/2006/main" xmlns:r="http://schemas.openxmlformats.org/officeDocument/2006/relationships" xmlns:p="http://schemas.openxmlformats.org/presentationml/2006/main">
  <p:tag name="PA" val="v5.2.5"/>
</p:tagLst>
</file>

<file path=ppt/tags/tag32.xml><?xml version="1.0" encoding="utf-8"?>
<p:tagLst xmlns:a="http://schemas.openxmlformats.org/drawingml/2006/main" xmlns:r="http://schemas.openxmlformats.org/officeDocument/2006/relationships" xmlns:p="http://schemas.openxmlformats.org/presentationml/2006/main">
  <p:tag name="PA" val="v5.2.5"/>
</p:tagLst>
</file>

<file path=ppt/tags/tag33.xml><?xml version="1.0" encoding="utf-8"?>
<p:tagLst xmlns:a="http://schemas.openxmlformats.org/drawingml/2006/main" xmlns:r="http://schemas.openxmlformats.org/officeDocument/2006/relationships" xmlns:p="http://schemas.openxmlformats.org/presentationml/2006/main">
  <p:tag name="PA" val="v5.2.5"/>
</p:tagLst>
</file>

<file path=ppt/tags/tag34.xml><?xml version="1.0" encoding="utf-8"?>
<p:tagLst xmlns:a="http://schemas.openxmlformats.org/drawingml/2006/main" xmlns:r="http://schemas.openxmlformats.org/officeDocument/2006/relationships" xmlns:p="http://schemas.openxmlformats.org/presentationml/2006/main">
  <p:tag name="PA" val="v5.2.5"/>
</p:tagLst>
</file>

<file path=ppt/tags/tag35.xml><?xml version="1.0" encoding="utf-8"?>
<p:tagLst xmlns:a="http://schemas.openxmlformats.org/drawingml/2006/main" xmlns:r="http://schemas.openxmlformats.org/officeDocument/2006/relationships" xmlns:p="http://schemas.openxmlformats.org/presentationml/2006/main">
  <p:tag name="PA" val="v5.2.5"/>
</p:tagLst>
</file>

<file path=ppt/tags/tag36.xml><?xml version="1.0" encoding="utf-8"?>
<p:tagLst xmlns:a="http://schemas.openxmlformats.org/drawingml/2006/main" xmlns:r="http://schemas.openxmlformats.org/officeDocument/2006/relationships" xmlns:p="http://schemas.openxmlformats.org/presentationml/2006/main">
  <p:tag name="PA" val="v5.2.5"/>
</p:tagLst>
</file>

<file path=ppt/tags/tag37.xml><?xml version="1.0" encoding="utf-8"?>
<p:tagLst xmlns:a="http://schemas.openxmlformats.org/drawingml/2006/main" xmlns:r="http://schemas.openxmlformats.org/officeDocument/2006/relationships" xmlns:p="http://schemas.openxmlformats.org/presentationml/2006/main">
  <p:tag name="PA" val="v5.2.5"/>
</p:tagLst>
</file>

<file path=ppt/tags/tag38.xml><?xml version="1.0" encoding="utf-8"?>
<p:tagLst xmlns:a="http://schemas.openxmlformats.org/drawingml/2006/main" xmlns:r="http://schemas.openxmlformats.org/officeDocument/2006/relationships" xmlns:p="http://schemas.openxmlformats.org/presentationml/2006/main">
  <p:tag name="PA" val="v5.2.5"/>
</p:tagLst>
</file>

<file path=ppt/tags/tag39.xml><?xml version="1.0" encoding="utf-8"?>
<p:tagLst xmlns:a="http://schemas.openxmlformats.org/drawingml/2006/main" xmlns:r="http://schemas.openxmlformats.org/officeDocument/2006/relationships" xmlns:p="http://schemas.openxmlformats.org/presentationml/2006/main">
  <p:tag name="PA" val="v5.2.5"/>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40.xml><?xml version="1.0" encoding="utf-8"?>
<p:tagLst xmlns:a="http://schemas.openxmlformats.org/drawingml/2006/main" xmlns:r="http://schemas.openxmlformats.org/officeDocument/2006/relationships" xmlns:p="http://schemas.openxmlformats.org/presentationml/2006/main">
  <p:tag name="PA" val="v5.2.5"/>
</p:tagLst>
</file>

<file path=ppt/tags/tag41.xml><?xml version="1.0" encoding="utf-8"?>
<p:tagLst xmlns:a="http://schemas.openxmlformats.org/drawingml/2006/main" xmlns:r="http://schemas.openxmlformats.org/officeDocument/2006/relationships" xmlns:p="http://schemas.openxmlformats.org/presentationml/2006/main">
  <p:tag name="PA" val="v5.2.5"/>
</p:tagLst>
</file>

<file path=ppt/tags/tag42.xml><?xml version="1.0" encoding="utf-8"?>
<p:tagLst xmlns:a="http://schemas.openxmlformats.org/drawingml/2006/main" xmlns:r="http://schemas.openxmlformats.org/officeDocument/2006/relationships" xmlns:p="http://schemas.openxmlformats.org/presentationml/2006/main">
  <p:tag name="PA" val="v5.2.5"/>
</p:tagLst>
</file>

<file path=ppt/tags/tag43.xml><?xml version="1.0" encoding="utf-8"?>
<p:tagLst xmlns:a="http://schemas.openxmlformats.org/drawingml/2006/main" xmlns:r="http://schemas.openxmlformats.org/officeDocument/2006/relationships" xmlns:p="http://schemas.openxmlformats.org/presentationml/2006/main">
  <p:tag name="PA" val="v5.2.5"/>
</p:tagLst>
</file>

<file path=ppt/tags/tag44.xml><?xml version="1.0" encoding="utf-8"?>
<p:tagLst xmlns:a="http://schemas.openxmlformats.org/drawingml/2006/main" xmlns:r="http://schemas.openxmlformats.org/officeDocument/2006/relationships" xmlns:p="http://schemas.openxmlformats.org/presentationml/2006/main">
  <p:tag name="PA" val="v5.2.5"/>
</p:tagLst>
</file>

<file path=ppt/tags/tag45.xml><?xml version="1.0" encoding="utf-8"?>
<p:tagLst xmlns:a="http://schemas.openxmlformats.org/drawingml/2006/main" xmlns:r="http://schemas.openxmlformats.org/officeDocument/2006/relationships" xmlns:p="http://schemas.openxmlformats.org/presentationml/2006/main">
  <p:tag name="PA" val="v5.2.5"/>
</p:tagLst>
</file>

<file path=ppt/tags/tag46.xml><?xml version="1.0" encoding="utf-8"?>
<p:tagLst xmlns:a="http://schemas.openxmlformats.org/drawingml/2006/main" xmlns:r="http://schemas.openxmlformats.org/officeDocument/2006/relationships" xmlns:p="http://schemas.openxmlformats.org/presentationml/2006/main">
  <p:tag name="PA" val="v5.2.5"/>
</p:tagLst>
</file>

<file path=ppt/tags/tag47.xml><?xml version="1.0" encoding="utf-8"?>
<p:tagLst xmlns:a="http://schemas.openxmlformats.org/drawingml/2006/main" xmlns:r="http://schemas.openxmlformats.org/officeDocument/2006/relationships" xmlns:p="http://schemas.openxmlformats.org/presentationml/2006/main">
  <p:tag name="PA" val="v5.2.5"/>
</p:tagLst>
</file>

<file path=ppt/tags/tag48.xml><?xml version="1.0" encoding="utf-8"?>
<p:tagLst xmlns:a="http://schemas.openxmlformats.org/drawingml/2006/main" xmlns:r="http://schemas.openxmlformats.org/officeDocument/2006/relationships" xmlns:p="http://schemas.openxmlformats.org/presentationml/2006/main">
  <p:tag name="PA" val="v5.2.5"/>
</p:tagLst>
</file>

<file path=ppt/tags/tag49.xml><?xml version="1.0" encoding="utf-8"?>
<p:tagLst xmlns:a="http://schemas.openxmlformats.org/drawingml/2006/main" xmlns:r="http://schemas.openxmlformats.org/officeDocument/2006/relationships" xmlns:p="http://schemas.openxmlformats.org/presentationml/2006/main">
  <p:tag name="PA" val="v5.2.2"/>
</p:tagLst>
</file>

<file path=ppt/tags/tag5.xml><?xml version="1.0" encoding="utf-8"?>
<p:tagLst xmlns:a="http://schemas.openxmlformats.org/drawingml/2006/main" xmlns:r="http://schemas.openxmlformats.org/officeDocument/2006/relationships" xmlns:p="http://schemas.openxmlformats.org/presentationml/2006/main">
  <p:tag name="PA" val="v5.2.5"/>
</p:tagLst>
</file>

<file path=ppt/tags/tag50.xml><?xml version="1.0" encoding="utf-8"?>
<p:tagLst xmlns:a="http://schemas.openxmlformats.org/drawingml/2006/main" xmlns:r="http://schemas.openxmlformats.org/officeDocument/2006/relationships" xmlns:p="http://schemas.openxmlformats.org/presentationml/2006/main">
  <p:tag name="PA" val="v5.2.2"/>
</p:tagLst>
</file>

<file path=ppt/tags/tag51.xml><?xml version="1.0" encoding="utf-8"?>
<p:tagLst xmlns:a="http://schemas.openxmlformats.org/drawingml/2006/main" xmlns:r="http://schemas.openxmlformats.org/officeDocument/2006/relationships" xmlns:p="http://schemas.openxmlformats.org/presentationml/2006/main">
  <p:tag name="PA" val="v5.2.2"/>
</p:tagLst>
</file>

<file path=ppt/tags/tag52.xml><?xml version="1.0" encoding="utf-8"?>
<p:tagLst xmlns:a="http://schemas.openxmlformats.org/drawingml/2006/main" xmlns:r="http://schemas.openxmlformats.org/officeDocument/2006/relationships" xmlns:p="http://schemas.openxmlformats.org/presentationml/2006/main">
  <p:tag name="PA" val="v5.2.2"/>
</p:tagLst>
</file>

<file path=ppt/tags/tag53.xml><?xml version="1.0" encoding="utf-8"?>
<p:tagLst xmlns:a="http://schemas.openxmlformats.org/drawingml/2006/main" xmlns:r="http://schemas.openxmlformats.org/officeDocument/2006/relationships" xmlns:p="http://schemas.openxmlformats.org/presentationml/2006/main">
  <p:tag name="PA" val="v5.2.2"/>
</p:tagLst>
</file>

<file path=ppt/tags/tag54.xml><?xml version="1.0" encoding="utf-8"?>
<p:tagLst xmlns:a="http://schemas.openxmlformats.org/drawingml/2006/main" xmlns:r="http://schemas.openxmlformats.org/officeDocument/2006/relationships" xmlns:p="http://schemas.openxmlformats.org/presentationml/2006/main">
  <p:tag name="PA" val="v5.2.2"/>
</p:tagLst>
</file>

<file path=ppt/tags/tag55.xml><?xml version="1.0" encoding="utf-8"?>
<p:tagLst xmlns:a="http://schemas.openxmlformats.org/drawingml/2006/main" xmlns:r="http://schemas.openxmlformats.org/officeDocument/2006/relationships" xmlns:p="http://schemas.openxmlformats.org/presentationml/2006/main">
  <p:tag name="PA" val="v5.2.2"/>
</p:tagLst>
</file>

<file path=ppt/tags/tag56.xml><?xml version="1.0" encoding="utf-8"?>
<p:tagLst xmlns:a="http://schemas.openxmlformats.org/drawingml/2006/main" xmlns:r="http://schemas.openxmlformats.org/officeDocument/2006/relationships" xmlns:p="http://schemas.openxmlformats.org/presentationml/2006/main">
  <p:tag name="PA" val="v5.2.2"/>
</p:tagLst>
</file>

<file path=ppt/tags/tag57.xml><?xml version="1.0" encoding="utf-8"?>
<p:tagLst xmlns:a="http://schemas.openxmlformats.org/drawingml/2006/main" xmlns:r="http://schemas.openxmlformats.org/officeDocument/2006/relationships" xmlns:p="http://schemas.openxmlformats.org/presentationml/2006/main">
  <p:tag name="PA" val="v5.2.2"/>
</p:tagLst>
</file>

<file path=ppt/tags/tag58.xml><?xml version="1.0" encoding="utf-8"?>
<p:tagLst xmlns:a="http://schemas.openxmlformats.org/drawingml/2006/main" xmlns:r="http://schemas.openxmlformats.org/officeDocument/2006/relationships" xmlns:p="http://schemas.openxmlformats.org/presentationml/2006/main">
  <p:tag name="PA" val="v5.2.2"/>
</p:tagLst>
</file>

<file path=ppt/tags/tag59.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PA" val="v5.2.5"/>
</p:tagLst>
</file>

<file path=ppt/tags/tag60.xml><?xml version="1.0" encoding="utf-8"?>
<p:tagLst xmlns:a="http://schemas.openxmlformats.org/drawingml/2006/main" xmlns:r="http://schemas.openxmlformats.org/officeDocument/2006/relationships" xmlns:p="http://schemas.openxmlformats.org/presentationml/2006/main">
  <p:tag name="PA" val="v5.2.2"/>
</p:tagLst>
</file>

<file path=ppt/tags/tag61.xml><?xml version="1.0" encoding="utf-8"?>
<p:tagLst xmlns:a="http://schemas.openxmlformats.org/drawingml/2006/main" xmlns:r="http://schemas.openxmlformats.org/officeDocument/2006/relationships" xmlns:p="http://schemas.openxmlformats.org/presentationml/2006/main">
  <p:tag name="PA" val="v5.2.2"/>
</p:tagLst>
</file>

<file path=ppt/tags/tag62.xml><?xml version="1.0" encoding="utf-8"?>
<p:tagLst xmlns:a="http://schemas.openxmlformats.org/drawingml/2006/main" xmlns:r="http://schemas.openxmlformats.org/officeDocument/2006/relationships" xmlns:p="http://schemas.openxmlformats.org/presentationml/2006/main">
  <p:tag name="PA" val="v5.2.2"/>
</p:tagLst>
</file>

<file path=ppt/tags/tag63.xml><?xml version="1.0" encoding="utf-8"?>
<p:tagLst xmlns:a="http://schemas.openxmlformats.org/drawingml/2006/main" xmlns:r="http://schemas.openxmlformats.org/officeDocument/2006/relationships" xmlns:p="http://schemas.openxmlformats.org/presentationml/2006/main">
  <p:tag name="PA" val="v5.2.2"/>
</p:tagLst>
</file>

<file path=ppt/tags/tag64.xml><?xml version="1.0" encoding="utf-8"?>
<p:tagLst xmlns:a="http://schemas.openxmlformats.org/drawingml/2006/main" xmlns:r="http://schemas.openxmlformats.org/officeDocument/2006/relationships" xmlns:p="http://schemas.openxmlformats.org/presentationml/2006/main">
  <p:tag name="PA" val="v5.2.2"/>
</p:tagLst>
</file>

<file path=ppt/tags/tag65.xml><?xml version="1.0" encoding="utf-8"?>
<p:tagLst xmlns:a="http://schemas.openxmlformats.org/drawingml/2006/main" xmlns:r="http://schemas.openxmlformats.org/officeDocument/2006/relationships" xmlns:p="http://schemas.openxmlformats.org/presentationml/2006/main">
  <p:tag name="PA" val="v5.2.2"/>
</p:tagLst>
</file>

<file path=ppt/tags/tag66.xml><?xml version="1.0" encoding="utf-8"?>
<p:tagLst xmlns:a="http://schemas.openxmlformats.org/drawingml/2006/main" xmlns:r="http://schemas.openxmlformats.org/officeDocument/2006/relationships" xmlns:p="http://schemas.openxmlformats.org/presentationml/2006/main">
  <p:tag name="PA" val="v5.2.2"/>
</p:tagLst>
</file>

<file path=ppt/tags/tag67.xml><?xml version="1.0" encoding="utf-8"?>
<p:tagLst xmlns:a="http://schemas.openxmlformats.org/drawingml/2006/main" xmlns:r="http://schemas.openxmlformats.org/officeDocument/2006/relationships" xmlns:p="http://schemas.openxmlformats.org/presentationml/2006/main">
  <p:tag name="PA" val="v5.2.2"/>
</p:tagLst>
</file>

<file path=ppt/tags/tag68.xml><?xml version="1.0" encoding="utf-8"?>
<p:tagLst xmlns:a="http://schemas.openxmlformats.org/drawingml/2006/main" xmlns:r="http://schemas.openxmlformats.org/officeDocument/2006/relationships" xmlns:p="http://schemas.openxmlformats.org/presentationml/2006/main">
  <p:tag name="PA" val="v5.2.2"/>
</p:tagLst>
</file>

<file path=ppt/tags/tag69.xml><?xml version="1.0" encoding="utf-8"?>
<p:tagLst xmlns:a="http://schemas.openxmlformats.org/drawingml/2006/main" xmlns:r="http://schemas.openxmlformats.org/officeDocument/2006/relationships" xmlns:p="http://schemas.openxmlformats.org/presentationml/2006/main">
  <p:tag name="PA" val="v5.2.2"/>
</p:tagLst>
</file>

<file path=ppt/tags/tag7.xml><?xml version="1.0" encoding="utf-8"?>
<p:tagLst xmlns:a="http://schemas.openxmlformats.org/drawingml/2006/main" xmlns:r="http://schemas.openxmlformats.org/officeDocument/2006/relationships" xmlns:p="http://schemas.openxmlformats.org/presentationml/2006/main">
  <p:tag name="PA" val="v5.2.5"/>
</p:tagLst>
</file>

<file path=ppt/tags/tag70.xml><?xml version="1.0" encoding="utf-8"?>
<p:tagLst xmlns:a="http://schemas.openxmlformats.org/drawingml/2006/main" xmlns:r="http://schemas.openxmlformats.org/officeDocument/2006/relationships" xmlns:p="http://schemas.openxmlformats.org/presentationml/2006/main">
  <p:tag name="PA" val="v5.2.2"/>
</p:tagLst>
</file>

<file path=ppt/tags/tag71.xml><?xml version="1.0" encoding="utf-8"?>
<p:tagLst xmlns:a="http://schemas.openxmlformats.org/drawingml/2006/main" xmlns:r="http://schemas.openxmlformats.org/officeDocument/2006/relationships" xmlns:p="http://schemas.openxmlformats.org/presentationml/2006/main">
  <p:tag name="PA" val="v5.2.2"/>
</p:tagLst>
</file>

<file path=ppt/tags/tag72.xml><?xml version="1.0" encoding="utf-8"?>
<p:tagLst xmlns:a="http://schemas.openxmlformats.org/drawingml/2006/main" xmlns:r="http://schemas.openxmlformats.org/officeDocument/2006/relationships" xmlns:p="http://schemas.openxmlformats.org/presentationml/2006/main">
  <p:tag name="PA" val="v5.2.2"/>
</p:tagLst>
</file>

<file path=ppt/tags/tag73.xml><?xml version="1.0" encoding="utf-8"?>
<p:tagLst xmlns:a="http://schemas.openxmlformats.org/drawingml/2006/main" xmlns:r="http://schemas.openxmlformats.org/officeDocument/2006/relationships" xmlns:p="http://schemas.openxmlformats.org/presentationml/2006/main">
  <p:tag name="PA" val="v5.2.2"/>
</p:tagLst>
</file>

<file path=ppt/tags/tag74.xml><?xml version="1.0" encoding="utf-8"?>
<p:tagLst xmlns:a="http://schemas.openxmlformats.org/drawingml/2006/main" xmlns:r="http://schemas.openxmlformats.org/officeDocument/2006/relationships" xmlns:p="http://schemas.openxmlformats.org/presentationml/2006/main">
  <p:tag name="PA" val="v5.2.2"/>
</p:tagLst>
</file>

<file path=ppt/tags/tag75.xml><?xml version="1.0" encoding="utf-8"?>
<p:tagLst xmlns:a="http://schemas.openxmlformats.org/drawingml/2006/main" xmlns:r="http://schemas.openxmlformats.org/officeDocument/2006/relationships" xmlns:p="http://schemas.openxmlformats.org/presentationml/2006/main">
  <p:tag name="PA" val="v5.2.2"/>
</p:tagLst>
</file>

<file path=ppt/tags/tag76.xml><?xml version="1.0" encoding="utf-8"?>
<p:tagLst xmlns:a="http://schemas.openxmlformats.org/drawingml/2006/main" xmlns:r="http://schemas.openxmlformats.org/officeDocument/2006/relationships" xmlns:p="http://schemas.openxmlformats.org/presentationml/2006/main">
  <p:tag name="PA" val="v5.2.2"/>
</p:tagLst>
</file>

<file path=ppt/tags/tag77.xml><?xml version="1.0" encoding="utf-8"?>
<p:tagLst xmlns:a="http://schemas.openxmlformats.org/drawingml/2006/main" xmlns:r="http://schemas.openxmlformats.org/officeDocument/2006/relationships" xmlns:p="http://schemas.openxmlformats.org/presentationml/2006/main">
  <p:tag name="PA" val="v5.2.2"/>
</p:tagLst>
</file>

<file path=ppt/tags/tag78.xml><?xml version="1.0" encoding="utf-8"?>
<p:tagLst xmlns:a="http://schemas.openxmlformats.org/drawingml/2006/main" xmlns:r="http://schemas.openxmlformats.org/officeDocument/2006/relationships" xmlns:p="http://schemas.openxmlformats.org/presentationml/2006/main">
  <p:tag name="PA" val="v5.2.2"/>
</p:tagLst>
</file>

<file path=ppt/tags/tag79.xml><?xml version="1.0" encoding="utf-8"?>
<p:tagLst xmlns:a="http://schemas.openxmlformats.org/drawingml/2006/main" xmlns:r="http://schemas.openxmlformats.org/officeDocument/2006/relationships" xmlns:p="http://schemas.openxmlformats.org/presentationml/2006/main">
  <p:tag name="PA" val="v5.2.2"/>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80.xml><?xml version="1.0" encoding="utf-8"?>
<p:tagLst xmlns:a="http://schemas.openxmlformats.org/drawingml/2006/main" xmlns:r="http://schemas.openxmlformats.org/officeDocument/2006/relationships" xmlns:p="http://schemas.openxmlformats.org/presentationml/2006/main">
  <p:tag name="PA" val="v5.2.2"/>
</p:tagLst>
</file>

<file path=ppt/tags/tag81.xml><?xml version="1.0" encoding="utf-8"?>
<p:tagLst xmlns:a="http://schemas.openxmlformats.org/drawingml/2006/main" xmlns:r="http://schemas.openxmlformats.org/officeDocument/2006/relationships" xmlns:p="http://schemas.openxmlformats.org/presentationml/2006/main">
  <p:tag name="PA" val="v5.2.2"/>
</p:tagLst>
</file>

<file path=ppt/tags/tag82.xml><?xml version="1.0" encoding="utf-8"?>
<p:tagLst xmlns:a="http://schemas.openxmlformats.org/drawingml/2006/main" xmlns:r="http://schemas.openxmlformats.org/officeDocument/2006/relationships" xmlns:p="http://schemas.openxmlformats.org/presentationml/2006/main">
  <p:tag name="PA" val="v5.2.2"/>
</p:tagLst>
</file>

<file path=ppt/tags/tag83.xml><?xml version="1.0" encoding="utf-8"?>
<p:tagLst xmlns:a="http://schemas.openxmlformats.org/drawingml/2006/main" xmlns:r="http://schemas.openxmlformats.org/officeDocument/2006/relationships" xmlns:p="http://schemas.openxmlformats.org/presentationml/2006/main">
  <p:tag name="PA" val="v5.2.2"/>
</p:tagLst>
</file>

<file path=ppt/tags/tag84.xml><?xml version="1.0" encoding="utf-8"?>
<p:tagLst xmlns:a="http://schemas.openxmlformats.org/drawingml/2006/main" xmlns:r="http://schemas.openxmlformats.org/officeDocument/2006/relationships" xmlns:p="http://schemas.openxmlformats.org/presentationml/2006/main">
  <p:tag name="PA" val="v5.2.2"/>
</p:tagLst>
</file>

<file path=ppt/tags/tag85.xml><?xml version="1.0" encoding="utf-8"?>
<p:tagLst xmlns:a="http://schemas.openxmlformats.org/drawingml/2006/main" xmlns:r="http://schemas.openxmlformats.org/officeDocument/2006/relationships" xmlns:p="http://schemas.openxmlformats.org/presentationml/2006/main">
  <p:tag name="PA" val="v5.2.2"/>
</p:tagLst>
</file>

<file path=ppt/tags/tag86.xml><?xml version="1.0" encoding="utf-8"?>
<p:tagLst xmlns:a="http://schemas.openxmlformats.org/drawingml/2006/main" xmlns:r="http://schemas.openxmlformats.org/officeDocument/2006/relationships" xmlns:p="http://schemas.openxmlformats.org/presentationml/2006/main">
  <p:tag name="PA" val="v5.2.2"/>
</p:tagLst>
</file>

<file path=ppt/tags/tag87.xml><?xml version="1.0" encoding="utf-8"?>
<p:tagLst xmlns:a="http://schemas.openxmlformats.org/drawingml/2006/main" xmlns:r="http://schemas.openxmlformats.org/officeDocument/2006/relationships" xmlns:p="http://schemas.openxmlformats.org/presentationml/2006/main">
  <p:tag name="PA" val="v5.2.2"/>
</p:tagLst>
</file>

<file path=ppt/tags/tag88.xml><?xml version="1.0" encoding="utf-8"?>
<p:tagLst xmlns:a="http://schemas.openxmlformats.org/drawingml/2006/main" xmlns:r="http://schemas.openxmlformats.org/officeDocument/2006/relationships" xmlns:p="http://schemas.openxmlformats.org/presentationml/2006/main">
  <p:tag name="PA" val="v5.2.2"/>
</p:tagLst>
</file>

<file path=ppt/tags/tag89.xml><?xml version="1.0" encoding="utf-8"?>
<p:tagLst xmlns:a="http://schemas.openxmlformats.org/drawingml/2006/main" xmlns:r="http://schemas.openxmlformats.org/officeDocument/2006/relationships" xmlns:p="http://schemas.openxmlformats.org/presentationml/2006/main">
  <p:tag name="PA" val="v5.2.2"/>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ags/tag90.xml><?xml version="1.0" encoding="utf-8"?>
<p:tagLst xmlns:a="http://schemas.openxmlformats.org/drawingml/2006/main" xmlns:r="http://schemas.openxmlformats.org/officeDocument/2006/relationships" xmlns:p="http://schemas.openxmlformats.org/presentationml/2006/main">
  <p:tag name="PA" val="v5.2.2"/>
</p:tagLst>
</file>

<file path=ppt/tags/tag91.xml><?xml version="1.0" encoding="utf-8"?>
<p:tagLst xmlns:a="http://schemas.openxmlformats.org/drawingml/2006/main" xmlns:r="http://schemas.openxmlformats.org/officeDocument/2006/relationships" xmlns:p="http://schemas.openxmlformats.org/presentationml/2006/main">
  <p:tag name="PA" val="v5.2.2"/>
</p:tagLst>
</file>

<file path=ppt/tags/tag92.xml><?xml version="1.0" encoding="utf-8"?>
<p:tagLst xmlns:a="http://schemas.openxmlformats.org/drawingml/2006/main" xmlns:r="http://schemas.openxmlformats.org/officeDocument/2006/relationships" xmlns:p="http://schemas.openxmlformats.org/presentationml/2006/main">
  <p:tag name="PA" val="v5.2.2"/>
</p:tagLst>
</file>

<file path=ppt/tags/tag93.xml><?xml version="1.0" encoding="utf-8"?>
<p:tagLst xmlns:a="http://schemas.openxmlformats.org/drawingml/2006/main" xmlns:r="http://schemas.openxmlformats.org/officeDocument/2006/relationships" xmlns:p="http://schemas.openxmlformats.org/presentationml/2006/main">
  <p:tag name="PA" val="v5.2.2"/>
</p:tagLst>
</file>

<file path=ppt/tags/tag94.xml><?xml version="1.0" encoding="utf-8"?>
<p:tagLst xmlns:a="http://schemas.openxmlformats.org/drawingml/2006/main" xmlns:r="http://schemas.openxmlformats.org/officeDocument/2006/relationships" xmlns:p="http://schemas.openxmlformats.org/presentationml/2006/main">
  <p:tag name="PA" val="v5.2.2"/>
</p:tagLst>
</file>

<file path=ppt/tags/tag95.xml><?xml version="1.0" encoding="utf-8"?>
<p:tagLst xmlns:a="http://schemas.openxmlformats.org/drawingml/2006/main" xmlns:r="http://schemas.openxmlformats.org/officeDocument/2006/relationships" xmlns:p="http://schemas.openxmlformats.org/presentationml/2006/main">
  <p:tag name="PA" val="v5.2.2"/>
</p:tagLst>
</file>

<file path=ppt/tags/tag96.xml><?xml version="1.0" encoding="utf-8"?>
<p:tagLst xmlns:a="http://schemas.openxmlformats.org/drawingml/2006/main" xmlns:r="http://schemas.openxmlformats.org/officeDocument/2006/relationships" xmlns:p="http://schemas.openxmlformats.org/presentationml/2006/main">
  <p:tag name="PA" val="v5.2.5"/>
</p:tagLst>
</file>

<file path=ppt/tags/tag97.xml><?xml version="1.0" encoding="utf-8"?>
<p:tagLst xmlns:a="http://schemas.openxmlformats.org/drawingml/2006/main" xmlns:r="http://schemas.openxmlformats.org/officeDocument/2006/relationships" xmlns:p="http://schemas.openxmlformats.org/presentationml/2006/main">
  <p:tag name="PA" val="v5.2.5"/>
</p:tagLst>
</file>

<file path=ppt/tags/tag98.xml><?xml version="1.0" encoding="utf-8"?>
<p:tagLst xmlns:a="http://schemas.openxmlformats.org/drawingml/2006/main" xmlns:r="http://schemas.openxmlformats.org/officeDocument/2006/relationships" xmlns:p="http://schemas.openxmlformats.org/presentationml/2006/main">
  <p:tag name="PA" val="v5.2.5"/>
</p:tagLst>
</file>

<file path=ppt/tags/tag99.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空白2">
  <a:themeElements>
    <a:clrScheme name="红与黑">
      <a:dk1>
        <a:sysClr val="windowText" lastClr="000000"/>
      </a:dk1>
      <a:lt1>
        <a:sysClr val="window" lastClr="FFFFFF"/>
      </a:lt1>
      <a:dk2>
        <a:srgbClr val="44546A"/>
      </a:dk2>
      <a:lt2>
        <a:srgbClr val="E7E6E6"/>
      </a:lt2>
      <a:accent1>
        <a:srgbClr val="3B3833"/>
      </a:accent1>
      <a:accent2>
        <a:srgbClr val="DE1E28"/>
      </a:accent2>
      <a:accent3>
        <a:srgbClr val="DE1E28"/>
      </a:accent3>
      <a:accent4>
        <a:srgbClr val="DE1E28"/>
      </a:accent4>
      <a:accent5>
        <a:srgbClr val="DE1E28"/>
      </a:accent5>
      <a:accent6>
        <a:srgbClr val="DE1E28"/>
      </a:accent6>
      <a:hlink>
        <a:srgbClr val="0563C1"/>
      </a:hlink>
      <a:folHlink>
        <a:srgbClr val="954F72"/>
      </a:folHlink>
    </a:clrScheme>
    <a:fontScheme name="字魂-58-中黑">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空白2" id="{3549EFDE-0230-483F-9B59-2C630D18FFC2}" vid="{CA60A062-DA06-47DD-BC08-CDF566CE65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空白2</Template>
  <TotalTime>2258</TotalTime>
  <Words>1085</Words>
  <Application>Microsoft Office PowerPoint</Application>
  <PresentationFormat>宽屏</PresentationFormat>
  <Paragraphs>121</Paragraphs>
  <Slides>16</Slides>
  <Notes>16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Arial</vt:lpstr>
      <vt:lpstr>Wingdings</vt:lpstr>
      <vt:lpstr>思源黑体 CN Normal</vt:lpstr>
      <vt:lpstr>字魂59号-创粗黑</vt:lpstr>
      <vt:lpstr>等线</vt:lpstr>
      <vt:lpstr>空白2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果斌</dc:creator>
  <cp:keywords>QK</cp:keywords>
  <cp:lastModifiedBy>某 某</cp:lastModifiedBy>
  <cp:revision>151</cp:revision>
  <dcterms:created xsi:type="dcterms:W3CDTF">2019-05-02T01:28:36Z</dcterms:created>
  <dcterms:modified xsi:type="dcterms:W3CDTF">2023-03-18T08:14:45Z</dcterms:modified>
</cp:coreProperties>
</file>